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10693400"/>
  <p:notesSz cx="106934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87BCEC-12EC-4DFC-86AC-6F780CFAC3B8}" v="54" dt="2024-09-27T07:00:36.86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ne Willemse (African Wildlife Auctions)" userId="da3fea3f-cb41-4f8c-920c-2097152d6de0" providerId="ADAL" clId="{9F87BCEC-12EC-4DFC-86AC-6F780CFAC3B8}"/>
    <pc:docChg chg="custSel addSld delSld modSld">
      <pc:chgData name="Charlene Willemse (African Wildlife Auctions)" userId="da3fea3f-cb41-4f8c-920c-2097152d6de0" providerId="ADAL" clId="{9F87BCEC-12EC-4DFC-86AC-6F780CFAC3B8}" dt="2024-09-27T07:00:36.867" v="60" actId="22"/>
      <pc:docMkLst>
        <pc:docMk/>
      </pc:docMkLst>
      <pc:sldChg chg="del">
        <pc:chgData name="Charlene Willemse (African Wildlife Auctions)" userId="da3fea3f-cb41-4f8c-920c-2097152d6de0" providerId="ADAL" clId="{9F87BCEC-12EC-4DFC-86AC-6F780CFAC3B8}" dt="2024-09-26T13:33:55.751" v="1" actId="47"/>
        <pc:sldMkLst>
          <pc:docMk/>
          <pc:sldMk cId="0" sldId="256"/>
        </pc:sldMkLst>
      </pc:sldChg>
      <pc:sldChg chg="new">
        <pc:chgData name="Charlene Willemse (African Wildlife Auctions)" userId="da3fea3f-cb41-4f8c-920c-2097152d6de0" providerId="ADAL" clId="{9F87BCEC-12EC-4DFC-86AC-6F780CFAC3B8}" dt="2024-09-27T07:00:17.154" v="58" actId="680"/>
        <pc:sldMkLst>
          <pc:docMk/>
          <pc:sldMk cId="3514969633" sldId="256"/>
        </pc:sldMkLst>
      </pc:sldChg>
      <pc:sldChg chg="del">
        <pc:chgData name="Charlene Willemse (African Wildlife Auctions)" userId="da3fea3f-cb41-4f8c-920c-2097152d6de0" providerId="ADAL" clId="{9F87BCEC-12EC-4DFC-86AC-6F780CFAC3B8}" dt="2024-09-26T13:33:57.686" v="2" actId="47"/>
        <pc:sldMkLst>
          <pc:docMk/>
          <pc:sldMk cId="0" sldId="257"/>
        </pc:sldMkLst>
      </pc:sldChg>
      <pc:sldChg chg="addSp new mod">
        <pc:chgData name="Charlene Willemse (African Wildlife Auctions)" userId="da3fea3f-cb41-4f8c-920c-2097152d6de0" providerId="ADAL" clId="{9F87BCEC-12EC-4DFC-86AC-6F780CFAC3B8}" dt="2024-09-27T07:00:36.867" v="60" actId="22"/>
        <pc:sldMkLst>
          <pc:docMk/>
          <pc:sldMk cId="4053518587" sldId="257"/>
        </pc:sldMkLst>
        <pc:picChg chg="add">
          <ac:chgData name="Charlene Willemse (African Wildlife Auctions)" userId="da3fea3f-cb41-4f8c-920c-2097152d6de0" providerId="ADAL" clId="{9F87BCEC-12EC-4DFC-86AC-6F780CFAC3B8}" dt="2024-09-27T07:00:36.867" v="60" actId="22"/>
          <ac:picMkLst>
            <pc:docMk/>
            <pc:sldMk cId="4053518587" sldId="257"/>
            <ac:picMk id="3" creationId="{56184942-9287-643A-E21A-ACC9382E227E}"/>
          </ac:picMkLst>
        </pc:picChg>
      </pc:sldChg>
      <pc:sldChg chg="del">
        <pc:chgData name="Charlene Willemse (African Wildlife Auctions)" userId="da3fea3f-cb41-4f8c-920c-2097152d6de0" providerId="ADAL" clId="{9F87BCEC-12EC-4DFC-86AC-6F780CFAC3B8}" dt="2024-09-26T13:33:58.875" v="3" actId="47"/>
        <pc:sldMkLst>
          <pc:docMk/>
          <pc:sldMk cId="0" sldId="258"/>
        </pc:sldMkLst>
      </pc:sldChg>
      <pc:sldChg chg="del">
        <pc:chgData name="Charlene Willemse (African Wildlife Auctions)" userId="da3fea3f-cb41-4f8c-920c-2097152d6de0" providerId="ADAL" clId="{9F87BCEC-12EC-4DFC-86AC-6F780CFAC3B8}" dt="2024-09-26T13:34:00.278" v="4" actId="47"/>
        <pc:sldMkLst>
          <pc:docMk/>
          <pc:sldMk cId="0" sldId="259"/>
        </pc:sldMkLst>
      </pc:sldChg>
      <pc:sldChg chg="delSp del mod">
        <pc:chgData name="Charlene Willemse (African Wildlife Auctions)" userId="da3fea3f-cb41-4f8c-920c-2097152d6de0" providerId="ADAL" clId="{9F87BCEC-12EC-4DFC-86AC-6F780CFAC3B8}" dt="2024-09-27T06:59:56.474" v="6" actId="47"/>
        <pc:sldMkLst>
          <pc:docMk/>
          <pc:sldMk cId="0" sldId="260"/>
        </pc:sldMkLst>
        <pc:spChg chg="del">
          <ac:chgData name="Charlene Willemse (African Wildlife Auctions)" userId="da3fea3f-cb41-4f8c-920c-2097152d6de0" providerId="ADAL" clId="{9F87BCEC-12EC-4DFC-86AC-6F780CFAC3B8}" dt="2024-09-27T06:59:54.322" v="5" actId="478"/>
          <ac:spMkLst>
            <pc:docMk/>
            <pc:sldMk cId="0" sldId="260"/>
            <ac:spMk id="73" creationId="{00000000-0000-0000-0000-000000000000}"/>
          </ac:spMkLst>
        </pc:spChg>
        <pc:spChg chg="del">
          <ac:chgData name="Charlene Willemse (African Wildlife Auctions)" userId="da3fea3f-cb41-4f8c-920c-2097152d6de0" providerId="ADAL" clId="{9F87BCEC-12EC-4DFC-86AC-6F780CFAC3B8}" dt="2024-09-26T13:33:46.151" v="0" actId="21"/>
          <ac:spMkLst>
            <pc:docMk/>
            <pc:sldMk cId="0" sldId="260"/>
            <ac:spMk id="75" creationId="{00000000-0000-0000-0000-000000000000}"/>
          </ac:spMkLst>
        </pc:spChg>
      </pc:sldChg>
      <pc:sldChg chg="del">
        <pc:chgData name="Charlene Willemse (African Wildlife Auctions)" userId="da3fea3f-cb41-4f8c-920c-2097152d6de0" providerId="ADAL" clId="{9F87BCEC-12EC-4DFC-86AC-6F780CFAC3B8}" dt="2024-09-27T06:59:57.313" v="7" actId="47"/>
        <pc:sldMkLst>
          <pc:docMk/>
          <pc:sldMk cId="0" sldId="261"/>
        </pc:sldMkLst>
      </pc:sldChg>
      <pc:sldChg chg="del">
        <pc:chgData name="Charlene Willemse (African Wildlife Auctions)" userId="da3fea3f-cb41-4f8c-920c-2097152d6de0" providerId="ADAL" clId="{9F87BCEC-12EC-4DFC-86AC-6F780CFAC3B8}" dt="2024-09-27T06:59:57.946" v="8" actId="47"/>
        <pc:sldMkLst>
          <pc:docMk/>
          <pc:sldMk cId="0" sldId="262"/>
        </pc:sldMkLst>
      </pc:sldChg>
      <pc:sldChg chg="del">
        <pc:chgData name="Charlene Willemse (African Wildlife Auctions)" userId="da3fea3f-cb41-4f8c-920c-2097152d6de0" providerId="ADAL" clId="{9F87BCEC-12EC-4DFC-86AC-6F780CFAC3B8}" dt="2024-09-27T06:59:58.400" v="9" actId="47"/>
        <pc:sldMkLst>
          <pc:docMk/>
          <pc:sldMk cId="0" sldId="263"/>
        </pc:sldMkLst>
      </pc:sldChg>
      <pc:sldChg chg="del">
        <pc:chgData name="Charlene Willemse (African Wildlife Auctions)" userId="da3fea3f-cb41-4f8c-920c-2097152d6de0" providerId="ADAL" clId="{9F87BCEC-12EC-4DFC-86AC-6F780CFAC3B8}" dt="2024-09-27T06:59:58.794" v="10" actId="47"/>
        <pc:sldMkLst>
          <pc:docMk/>
          <pc:sldMk cId="0" sldId="264"/>
        </pc:sldMkLst>
      </pc:sldChg>
      <pc:sldChg chg="del">
        <pc:chgData name="Charlene Willemse (African Wildlife Auctions)" userId="da3fea3f-cb41-4f8c-920c-2097152d6de0" providerId="ADAL" clId="{9F87BCEC-12EC-4DFC-86AC-6F780CFAC3B8}" dt="2024-09-27T06:59:59.149" v="11" actId="47"/>
        <pc:sldMkLst>
          <pc:docMk/>
          <pc:sldMk cId="0" sldId="265"/>
        </pc:sldMkLst>
      </pc:sldChg>
      <pc:sldChg chg="del">
        <pc:chgData name="Charlene Willemse (African Wildlife Auctions)" userId="da3fea3f-cb41-4f8c-920c-2097152d6de0" providerId="ADAL" clId="{9F87BCEC-12EC-4DFC-86AC-6F780CFAC3B8}" dt="2024-09-27T06:59:59.481" v="12" actId="47"/>
        <pc:sldMkLst>
          <pc:docMk/>
          <pc:sldMk cId="0" sldId="266"/>
        </pc:sldMkLst>
      </pc:sldChg>
      <pc:sldChg chg="del">
        <pc:chgData name="Charlene Willemse (African Wildlife Auctions)" userId="da3fea3f-cb41-4f8c-920c-2097152d6de0" providerId="ADAL" clId="{9F87BCEC-12EC-4DFC-86AC-6F780CFAC3B8}" dt="2024-09-27T06:59:59.819" v="13" actId="47"/>
        <pc:sldMkLst>
          <pc:docMk/>
          <pc:sldMk cId="0" sldId="267"/>
        </pc:sldMkLst>
      </pc:sldChg>
      <pc:sldChg chg="del">
        <pc:chgData name="Charlene Willemse (African Wildlife Auctions)" userId="da3fea3f-cb41-4f8c-920c-2097152d6de0" providerId="ADAL" clId="{9F87BCEC-12EC-4DFC-86AC-6F780CFAC3B8}" dt="2024-09-27T07:00:00.151" v="14" actId="47"/>
        <pc:sldMkLst>
          <pc:docMk/>
          <pc:sldMk cId="0" sldId="268"/>
        </pc:sldMkLst>
      </pc:sldChg>
      <pc:sldChg chg="del">
        <pc:chgData name="Charlene Willemse (African Wildlife Auctions)" userId="da3fea3f-cb41-4f8c-920c-2097152d6de0" providerId="ADAL" clId="{9F87BCEC-12EC-4DFC-86AC-6F780CFAC3B8}" dt="2024-09-27T07:00:00.467" v="15" actId="47"/>
        <pc:sldMkLst>
          <pc:docMk/>
          <pc:sldMk cId="0" sldId="269"/>
        </pc:sldMkLst>
      </pc:sldChg>
      <pc:sldChg chg="del">
        <pc:chgData name="Charlene Willemse (African Wildlife Auctions)" userId="da3fea3f-cb41-4f8c-920c-2097152d6de0" providerId="ADAL" clId="{9F87BCEC-12EC-4DFC-86AC-6F780CFAC3B8}" dt="2024-09-27T07:00:00.799" v="16" actId="47"/>
        <pc:sldMkLst>
          <pc:docMk/>
          <pc:sldMk cId="0" sldId="270"/>
        </pc:sldMkLst>
      </pc:sldChg>
      <pc:sldChg chg="del">
        <pc:chgData name="Charlene Willemse (African Wildlife Auctions)" userId="da3fea3f-cb41-4f8c-920c-2097152d6de0" providerId="ADAL" clId="{9F87BCEC-12EC-4DFC-86AC-6F780CFAC3B8}" dt="2024-09-27T07:00:01.122" v="17" actId="47"/>
        <pc:sldMkLst>
          <pc:docMk/>
          <pc:sldMk cId="0" sldId="271"/>
        </pc:sldMkLst>
      </pc:sldChg>
      <pc:sldChg chg="del">
        <pc:chgData name="Charlene Willemse (African Wildlife Auctions)" userId="da3fea3f-cb41-4f8c-920c-2097152d6de0" providerId="ADAL" clId="{9F87BCEC-12EC-4DFC-86AC-6F780CFAC3B8}" dt="2024-09-27T07:00:01.454" v="18" actId="47"/>
        <pc:sldMkLst>
          <pc:docMk/>
          <pc:sldMk cId="0" sldId="272"/>
        </pc:sldMkLst>
      </pc:sldChg>
      <pc:sldChg chg="del">
        <pc:chgData name="Charlene Willemse (African Wildlife Auctions)" userId="da3fea3f-cb41-4f8c-920c-2097152d6de0" providerId="ADAL" clId="{9F87BCEC-12EC-4DFC-86AC-6F780CFAC3B8}" dt="2024-09-27T07:00:01.786" v="19" actId="47"/>
        <pc:sldMkLst>
          <pc:docMk/>
          <pc:sldMk cId="0" sldId="273"/>
        </pc:sldMkLst>
      </pc:sldChg>
      <pc:sldChg chg="del">
        <pc:chgData name="Charlene Willemse (African Wildlife Auctions)" userId="da3fea3f-cb41-4f8c-920c-2097152d6de0" providerId="ADAL" clId="{9F87BCEC-12EC-4DFC-86AC-6F780CFAC3B8}" dt="2024-09-27T07:00:02.087" v="20" actId="47"/>
        <pc:sldMkLst>
          <pc:docMk/>
          <pc:sldMk cId="0" sldId="274"/>
        </pc:sldMkLst>
      </pc:sldChg>
      <pc:sldChg chg="del">
        <pc:chgData name="Charlene Willemse (African Wildlife Auctions)" userId="da3fea3f-cb41-4f8c-920c-2097152d6de0" providerId="ADAL" clId="{9F87BCEC-12EC-4DFC-86AC-6F780CFAC3B8}" dt="2024-09-27T07:00:02.457" v="21" actId="47"/>
        <pc:sldMkLst>
          <pc:docMk/>
          <pc:sldMk cId="0" sldId="275"/>
        </pc:sldMkLst>
      </pc:sldChg>
      <pc:sldChg chg="del">
        <pc:chgData name="Charlene Willemse (African Wildlife Auctions)" userId="da3fea3f-cb41-4f8c-920c-2097152d6de0" providerId="ADAL" clId="{9F87BCEC-12EC-4DFC-86AC-6F780CFAC3B8}" dt="2024-09-27T07:00:02.773" v="22" actId="47"/>
        <pc:sldMkLst>
          <pc:docMk/>
          <pc:sldMk cId="0" sldId="276"/>
        </pc:sldMkLst>
      </pc:sldChg>
      <pc:sldChg chg="del">
        <pc:chgData name="Charlene Willemse (African Wildlife Auctions)" userId="da3fea3f-cb41-4f8c-920c-2097152d6de0" providerId="ADAL" clId="{9F87BCEC-12EC-4DFC-86AC-6F780CFAC3B8}" dt="2024-09-27T07:00:03.158" v="23" actId="47"/>
        <pc:sldMkLst>
          <pc:docMk/>
          <pc:sldMk cId="0" sldId="277"/>
        </pc:sldMkLst>
      </pc:sldChg>
      <pc:sldChg chg="del">
        <pc:chgData name="Charlene Willemse (African Wildlife Auctions)" userId="da3fea3f-cb41-4f8c-920c-2097152d6de0" providerId="ADAL" clId="{9F87BCEC-12EC-4DFC-86AC-6F780CFAC3B8}" dt="2024-09-27T07:00:03.506" v="24" actId="47"/>
        <pc:sldMkLst>
          <pc:docMk/>
          <pc:sldMk cId="0" sldId="278"/>
        </pc:sldMkLst>
      </pc:sldChg>
      <pc:sldChg chg="del">
        <pc:chgData name="Charlene Willemse (African Wildlife Auctions)" userId="da3fea3f-cb41-4f8c-920c-2097152d6de0" providerId="ADAL" clId="{9F87BCEC-12EC-4DFC-86AC-6F780CFAC3B8}" dt="2024-09-27T07:00:03.845" v="25" actId="47"/>
        <pc:sldMkLst>
          <pc:docMk/>
          <pc:sldMk cId="0" sldId="279"/>
        </pc:sldMkLst>
      </pc:sldChg>
      <pc:sldChg chg="del">
        <pc:chgData name="Charlene Willemse (African Wildlife Auctions)" userId="da3fea3f-cb41-4f8c-920c-2097152d6de0" providerId="ADAL" clId="{9F87BCEC-12EC-4DFC-86AC-6F780CFAC3B8}" dt="2024-09-27T07:00:04.214" v="26" actId="47"/>
        <pc:sldMkLst>
          <pc:docMk/>
          <pc:sldMk cId="0" sldId="280"/>
        </pc:sldMkLst>
      </pc:sldChg>
      <pc:sldChg chg="del">
        <pc:chgData name="Charlene Willemse (African Wildlife Auctions)" userId="da3fea3f-cb41-4f8c-920c-2097152d6de0" providerId="ADAL" clId="{9F87BCEC-12EC-4DFC-86AC-6F780CFAC3B8}" dt="2024-09-27T07:00:04.546" v="27" actId="47"/>
        <pc:sldMkLst>
          <pc:docMk/>
          <pc:sldMk cId="0" sldId="281"/>
        </pc:sldMkLst>
      </pc:sldChg>
      <pc:sldChg chg="del">
        <pc:chgData name="Charlene Willemse (African Wildlife Auctions)" userId="da3fea3f-cb41-4f8c-920c-2097152d6de0" providerId="ADAL" clId="{9F87BCEC-12EC-4DFC-86AC-6F780CFAC3B8}" dt="2024-09-27T07:00:04.916" v="28" actId="47"/>
        <pc:sldMkLst>
          <pc:docMk/>
          <pc:sldMk cId="0" sldId="282"/>
        </pc:sldMkLst>
      </pc:sldChg>
      <pc:sldChg chg="del">
        <pc:chgData name="Charlene Willemse (African Wildlife Auctions)" userId="da3fea3f-cb41-4f8c-920c-2097152d6de0" providerId="ADAL" clId="{9F87BCEC-12EC-4DFC-86AC-6F780CFAC3B8}" dt="2024-09-27T07:00:05.280" v="29" actId="47"/>
        <pc:sldMkLst>
          <pc:docMk/>
          <pc:sldMk cId="0" sldId="283"/>
        </pc:sldMkLst>
      </pc:sldChg>
      <pc:sldChg chg="del">
        <pc:chgData name="Charlene Willemse (African Wildlife Auctions)" userId="da3fea3f-cb41-4f8c-920c-2097152d6de0" providerId="ADAL" clId="{9F87BCEC-12EC-4DFC-86AC-6F780CFAC3B8}" dt="2024-09-27T07:00:05.649" v="30" actId="47"/>
        <pc:sldMkLst>
          <pc:docMk/>
          <pc:sldMk cId="0" sldId="284"/>
        </pc:sldMkLst>
      </pc:sldChg>
      <pc:sldChg chg="del">
        <pc:chgData name="Charlene Willemse (African Wildlife Auctions)" userId="da3fea3f-cb41-4f8c-920c-2097152d6de0" providerId="ADAL" clId="{9F87BCEC-12EC-4DFC-86AC-6F780CFAC3B8}" dt="2024-09-27T07:00:06.012" v="31" actId="47"/>
        <pc:sldMkLst>
          <pc:docMk/>
          <pc:sldMk cId="0" sldId="285"/>
        </pc:sldMkLst>
      </pc:sldChg>
      <pc:sldChg chg="del">
        <pc:chgData name="Charlene Willemse (African Wildlife Auctions)" userId="da3fea3f-cb41-4f8c-920c-2097152d6de0" providerId="ADAL" clId="{9F87BCEC-12EC-4DFC-86AC-6F780CFAC3B8}" dt="2024-09-27T07:00:06.367" v="32" actId="47"/>
        <pc:sldMkLst>
          <pc:docMk/>
          <pc:sldMk cId="0" sldId="286"/>
        </pc:sldMkLst>
      </pc:sldChg>
      <pc:sldChg chg="del">
        <pc:chgData name="Charlene Willemse (African Wildlife Auctions)" userId="da3fea3f-cb41-4f8c-920c-2097152d6de0" providerId="ADAL" clId="{9F87BCEC-12EC-4DFC-86AC-6F780CFAC3B8}" dt="2024-09-27T07:00:06.721" v="33" actId="47"/>
        <pc:sldMkLst>
          <pc:docMk/>
          <pc:sldMk cId="0" sldId="287"/>
        </pc:sldMkLst>
      </pc:sldChg>
      <pc:sldChg chg="del">
        <pc:chgData name="Charlene Willemse (African Wildlife Auctions)" userId="da3fea3f-cb41-4f8c-920c-2097152d6de0" providerId="ADAL" clId="{9F87BCEC-12EC-4DFC-86AC-6F780CFAC3B8}" dt="2024-09-27T07:00:07.069" v="34" actId="47"/>
        <pc:sldMkLst>
          <pc:docMk/>
          <pc:sldMk cId="0" sldId="288"/>
        </pc:sldMkLst>
      </pc:sldChg>
      <pc:sldChg chg="del">
        <pc:chgData name="Charlene Willemse (African Wildlife Auctions)" userId="da3fea3f-cb41-4f8c-920c-2097152d6de0" providerId="ADAL" clId="{9F87BCEC-12EC-4DFC-86AC-6F780CFAC3B8}" dt="2024-09-27T07:00:07.470" v="35" actId="47"/>
        <pc:sldMkLst>
          <pc:docMk/>
          <pc:sldMk cId="0" sldId="289"/>
        </pc:sldMkLst>
      </pc:sldChg>
      <pc:sldChg chg="del">
        <pc:chgData name="Charlene Willemse (African Wildlife Auctions)" userId="da3fea3f-cb41-4f8c-920c-2097152d6de0" providerId="ADAL" clId="{9F87BCEC-12EC-4DFC-86AC-6F780CFAC3B8}" dt="2024-09-27T07:00:07.824" v="36" actId="47"/>
        <pc:sldMkLst>
          <pc:docMk/>
          <pc:sldMk cId="0" sldId="290"/>
        </pc:sldMkLst>
      </pc:sldChg>
      <pc:sldChg chg="del">
        <pc:chgData name="Charlene Willemse (African Wildlife Auctions)" userId="da3fea3f-cb41-4f8c-920c-2097152d6de0" providerId="ADAL" clId="{9F87BCEC-12EC-4DFC-86AC-6F780CFAC3B8}" dt="2024-09-27T07:00:08.140" v="37" actId="47"/>
        <pc:sldMkLst>
          <pc:docMk/>
          <pc:sldMk cId="0" sldId="291"/>
        </pc:sldMkLst>
      </pc:sldChg>
      <pc:sldChg chg="del">
        <pc:chgData name="Charlene Willemse (African Wildlife Auctions)" userId="da3fea3f-cb41-4f8c-920c-2097152d6de0" providerId="ADAL" clId="{9F87BCEC-12EC-4DFC-86AC-6F780CFAC3B8}" dt="2024-09-27T07:00:08.503" v="38" actId="47"/>
        <pc:sldMkLst>
          <pc:docMk/>
          <pc:sldMk cId="0" sldId="292"/>
        </pc:sldMkLst>
      </pc:sldChg>
      <pc:sldChg chg="del">
        <pc:chgData name="Charlene Willemse (African Wildlife Auctions)" userId="da3fea3f-cb41-4f8c-920c-2097152d6de0" providerId="ADAL" clId="{9F87BCEC-12EC-4DFC-86AC-6F780CFAC3B8}" dt="2024-09-27T07:00:08.826" v="39" actId="47"/>
        <pc:sldMkLst>
          <pc:docMk/>
          <pc:sldMk cId="0" sldId="293"/>
        </pc:sldMkLst>
      </pc:sldChg>
      <pc:sldChg chg="del">
        <pc:chgData name="Charlene Willemse (African Wildlife Auctions)" userId="da3fea3f-cb41-4f8c-920c-2097152d6de0" providerId="ADAL" clId="{9F87BCEC-12EC-4DFC-86AC-6F780CFAC3B8}" dt="2024-09-27T07:00:09.158" v="40" actId="47"/>
        <pc:sldMkLst>
          <pc:docMk/>
          <pc:sldMk cId="0" sldId="294"/>
        </pc:sldMkLst>
      </pc:sldChg>
      <pc:sldChg chg="del">
        <pc:chgData name="Charlene Willemse (African Wildlife Auctions)" userId="da3fea3f-cb41-4f8c-920c-2097152d6de0" providerId="ADAL" clId="{9F87BCEC-12EC-4DFC-86AC-6F780CFAC3B8}" dt="2024-09-27T07:00:09.475" v="41" actId="47"/>
        <pc:sldMkLst>
          <pc:docMk/>
          <pc:sldMk cId="0" sldId="295"/>
        </pc:sldMkLst>
      </pc:sldChg>
      <pc:sldChg chg="del">
        <pc:chgData name="Charlene Willemse (African Wildlife Auctions)" userId="da3fea3f-cb41-4f8c-920c-2097152d6de0" providerId="ADAL" clId="{9F87BCEC-12EC-4DFC-86AC-6F780CFAC3B8}" dt="2024-09-27T07:00:09.807" v="42" actId="47"/>
        <pc:sldMkLst>
          <pc:docMk/>
          <pc:sldMk cId="0" sldId="296"/>
        </pc:sldMkLst>
      </pc:sldChg>
      <pc:sldChg chg="del">
        <pc:chgData name="Charlene Willemse (African Wildlife Auctions)" userId="da3fea3f-cb41-4f8c-920c-2097152d6de0" providerId="ADAL" clId="{9F87BCEC-12EC-4DFC-86AC-6F780CFAC3B8}" dt="2024-09-27T07:00:10.123" v="43" actId="47"/>
        <pc:sldMkLst>
          <pc:docMk/>
          <pc:sldMk cId="0" sldId="297"/>
        </pc:sldMkLst>
      </pc:sldChg>
      <pc:sldChg chg="del">
        <pc:chgData name="Charlene Willemse (African Wildlife Auctions)" userId="da3fea3f-cb41-4f8c-920c-2097152d6de0" providerId="ADAL" clId="{9F87BCEC-12EC-4DFC-86AC-6F780CFAC3B8}" dt="2024-09-27T07:00:10.430" v="44" actId="47"/>
        <pc:sldMkLst>
          <pc:docMk/>
          <pc:sldMk cId="0" sldId="298"/>
        </pc:sldMkLst>
      </pc:sldChg>
      <pc:sldChg chg="del">
        <pc:chgData name="Charlene Willemse (African Wildlife Auctions)" userId="da3fea3f-cb41-4f8c-920c-2097152d6de0" providerId="ADAL" clId="{9F87BCEC-12EC-4DFC-86AC-6F780CFAC3B8}" dt="2024-09-27T07:00:10.762" v="45" actId="47"/>
        <pc:sldMkLst>
          <pc:docMk/>
          <pc:sldMk cId="0" sldId="299"/>
        </pc:sldMkLst>
      </pc:sldChg>
      <pc:sldChg chg="del">
        <pc:chgData name="Charlene Willemse (African Wildlife Auctions)" userId="da3fea3f-cb41-4f8c-920c-2097152d6de0" providerId="ADAL" clId="{9F87BCEC-12EC-4DFC-86AC-6F780CFAC3B8}" dt="2024-09-27T07:00:11.063" v="46" actId="47"/>
        <pc:sldMkLst>
          <pc:docMk/>
          <pc:sldMk cId="0" sldId="300"/>
        </pc:sldMkLst>
      </pc:sldChg>
      <pc:sldChg chg="del">
        <pc:chgData name="Charlene Willemse (African Wildlife Auctions)" userId="da3fea3f-cb41-4f8c-920c-2097152d6de0" providerId="ADAL" clId="{9F87BCEC-12EC-4DFC-86AC-6F780CFAC3B8}" dt="2024-09-27T07:00:11.364" v="47" actId="47"/>
        <pc:sldMkLst>
          <pc:docMk/>
          <pc:sldMk cId="0" sldId="301"/>
        </pc:sldMkLst>
      </pc:sldChg>
      <pc:sldChg chg="del">
        <pc:chgData name="Charlene Willemse (African Wildlife Auctions)" userId="da3fea3f-cb41-4f8c-920c-2097152d6de0" providerId="ADAL" clId="{9F87BCEC-12EC-4DFC-86AC-6F780CFAC3B8}" dt="2024-09-27T07:00:11.734" v="48" actId="47"/>
        <pc:sldMkLst>
          <pc:docMk/>
          <pc:sldMk cId="0" sldId="302"/>
        </pc:sldMkLst>
      </pc:sldChg>
      <pc:sldChg chg="del">
        <pc:chgData name="Charlene Willemse (African Wildlife Auctions)" userId="da3fea3f-cb41-4f8c-920c-2097152d6de0" providerId="ADAL" clId="{9F87BCEC-12EC-4DFC-86AC-6F780CFAC3B8}" dt="2024-09-27T07:00:12.066" v="49" actId="47"/>
        <pc:sldMkLst>
          <pc:docMk/>
          <pc:sldMk cId="0" sldId="303"/>
        </pc:sldMkLst>
      </pc:sldChg>
      <pc:sldChg chg="del">
        <pc:chgData name="Charlene Willemse (African Wildlife Auctions)" userId="da3fea3f-cb41-4f8c-920c-2097152d6de0" providerId="ADAL" clId="{9F87BCEC-12EC-4DFC-86AC-6F780CFAC3B8}" dt="2024-09-27T07:00:12.382" v="50" actId="47"/>
        <pc:sldMkLst>
          <pc:docMk/>
          <pc:sldMk cId="0" sldId="304"/>
        </pc:sldMkLst>
      </pc:sldChg>
      <pc:sldChg chg="del">
        <pc:chgData name="Charlene Willemse (African Wildlife Auctions)" userId="da3fea3f-cb41-4f8c-920c-2097152d6de0" providerId="ADAL" clId="{9F87BCEC-12EC-4DFC-86AC-6F780CFAC3B8}" dt="2024-09-27T07:00:12.583" v="51" actId="47"/>
        <pc:sldMkLst>
          <pc:docMk/>
          <pc:sldMk cId="0" sldId="305"/>
        </pc:sldMkLst>
      </pc:sldChg>
      <pc:sldChg chg="del">
        <pc:chgData name="Charlene Willemse (African Wildlife Auctions)" userId="da3fea3f-cb41-4f8c-920c-2097152d6de0" providerId="ADAL" clId="{9F87BCEC-12EC-4DFC-86AC-6F780CFAC3B8}" dt="2024-09-27T07:00:13.168" v="52" actId="47"/>
        <pc:sldMkLst>
          <pc:docMk/>
          <pc:sldMk cId="0" sldId="306"/>
        </pc:sldMkLst>
      </pc:sldChg>
      <pc:sldChg chg="del">
        <pc:chgData name="Charlene Willemse (African Wildlife Auctions)" userId="da3fea3f-cb41-4f8c-920c-2097152d6de0" providerId="ADAL" clId="{9F87BCEC-12EC-4DFC-86AC-6F780CFAC3B8}" dt="2024-09-27T07:00:13.955" v="53" actId="47"/>
        <pc:sldMkLst>
          <pc:docMk/>
          <pc:sldMk cId="0" sldId="307"/>
        </pc:sldMkLst>
      </pc:sldChg>
      <pc:sldChg chg="del">
        <pc:chgData name="Charlene Willemse (African Wildlife Auctions)" userId="da3fea3f-cb41-4f8c-920c-2097152d6de0" providerId="ADAL" clId="{9F87BCEC-12EC-4DFC-86AC-6F780CFAC3B8}" dt="2024-09-27T07:00:14.487" v="54" actId="47"/>
        <pc:sldMkLst>
          <pc:docMk/>
          <pc:sldMk cId="0" sldId="308"/>
        </pc:sldMkLst>
      </pc:sldChg>
      <pc:sldChg chg="del">
        <pc:chgData name="Charlene Willemse (African Wildlife Auctions)" userId="da3fea3f-cb41-4f8c-920c-2097152d6de0" providerId="ADAL" clId="{9F87BCEC-12EC-4DFC-86AC-6F780CFAC3B8}" dt="2024-09-27T07:00:14.920" v="55" actId="47"/>
        <pc:sldMkLst>
          <pc:docMk/>
          <pc:sldMk cId="0" sldId="309"/>
        </pc:sldMkLst>
      </pc:sldChg>
      <pc:sldChg chg="del">
        <pc:chgData name="Charlene Willemse (African Wildlife Auctions)" userId="da3fea3f-cb41-4f8c-920c-2097152d6de0" providerId="ADAL" clId="{9F87BCEC-12EC-4DFC-86AC-6F780CFAC3B8}" dt="2024-09-27T07:00:15.073" v="56" actId="47"/>
        <pc:sldMkLst>
          <pc:docMk/>
          <pc:sldMk cId="0" sldId="310"/>
        </pc:sldMkLst>
      </pc:sldChg>
      <pc:sldChg chg="del">
        <pc:chgData name="Charlene Willemse (African Wildlife Auctions)" userId="da3fea3f-cb41-4f8c-920c-2097152d6de0" providerId="ADAL" clId="{9F87BCEC-12EC-4DFC-86AC-6F780CFAC3B8}" dt="2024-09-27T07:00:15.120" v="57" actId="47"/>
        <pc:sldMkLst>
          <pc:docMk/>
          <pc:sldMk cId="0" sldId="31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35"/>
              <a:t>©</a:t>
            </a:r>
            <a:r>
              <a:rPr spc="200"/>
              <a:t> </a:t>
            </a:r>
            <a:r>
              <a:t>Compiled</a:t>
            </a:r>
            <a:r>
              <a:rPr spc="200"/>
              <a:t> </a:t>
            </a:r>
            <a:r>
              <a:t>by</a:t>
            </a:r>
            <a:r>
              <a:rPr spc="200"/>
              <a:t> </a:t>
            </a:r>
            <a:r>
              <a:t>the</a:t>
            </a:r>
            <a:r>
              <a:rPr spc="200"/>
              <a:t> </a:t>
            </a:r>
            <a:r>
              <a:t>South</a:t>
            </a:r>
            <a:r>
              <a:rPr spc="200"/>
              <a:t> </a:t>
            </a:r>
            <a:r>
              <a:t>African</a:t>
            </a:r>
            <a:r>
              <a:rPr spc="204"/>
              <a:t> </a:t>
            </a:r>
            <a:r>
              <a:t>Stud</a:t>
            </a:r>
            <a:r>
              <a:rPr spc="200"/>
              <a:t> </a:t>
            </a:r>
            <a:r>
              <a:t>Book</a:t>
            </a:r>
            <a:r>
              <a:rPr spc="200"/>
              <a:t> </a:t>
            </a:r>
            <a:r>
              <a:t>and</a:t>
            </a:r>
            <a:r>
              <a:rPr spc="200"/>
              <a:t> </a:t>
            </a:r>
            <a:r>
              <a:t>Livestock</a:t>
            </a:r>
            <a:r>
              <a:rPr spc="200"/>
              <a:t> </a:t>
            </a:r>
            <a:r>
              <a:t>Improvement</a:t>
            </a:r>
            <a:r>
              <a:rPr spc="200"/>
              <a:t> </a:t>
            </a:r>
            <a:r>
              <a:rPr spc="-10"/>
              <a:t>Association</a:t>
            </a:r>
          </a:p>
          <a:p>
            <a:pPr marL="183515">
              <a:lnSpc>
                <a:spcPct val="100000"/>
              </a:lnSpc>
              <a:spcBef>
                <a:spcPts val="95"/>
              </a:spcBef>
            </a:pPr>
            <a:r>
              <a:rPr sz="600" b="0" i="1">
                <a:latin typeface="Calibri"/>
                <a:cs typeface="Calibri"/>
              </a:rPr>
              <a:t>All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Pedigree-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and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Performance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Data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is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as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recorded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i="1">
                <a:solidFill>
                  <a:srgbClr val="D2222A"/>
                </a:solidFill>
                <a:latin typeface="Calibri"/>
                <a:cs typeface="Calibri"/>
              </a:rPr>
              <a:t>LOGIX</a:t>
            </a:r>
            <a:r>
              <a:rPr sz="600" i="1" spc="75">
                <a:solidFill>
                  <a:srgbClr val="D2222A"/>
                </a:solidFill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26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September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 spc="-20">
                <a:latin typeface="Calibri"/>
                <a:cs typeface="Calibri"/>
              </a:rPr>
              <a:t>2024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0645">
              <a:lnSpc>
                <a:spcPct val="100000"/>
              </a:lnSpc>
              <a:spcBef>
                <a:spcPts val="335"/>
              </a:spcBef>
            </a:pPr>
            <a:r>
              <a:t>Page</a:t>
            </a:r>
            <a:r>
              <a:rPr spc="-20"/>
              <a:t> </a:t>
            </a:r>
            <a:fld id="{81D60167-4931-47E6-BA6A-407CBD079E47}" type="slidenum">
              <a:rPr b="1" spc="-50" dirty="0">
                <a:latin typeface="Calibri"/>
                <a:cs typeface="Calibri"/>
              </a:rPr>
              <a:t>‹#›</a:t>
            </a:fld>
            <a:endParaRPr b="1" spc="-5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1303"/>
            <a:ext cx="7560309" cy="10680700"/>
          </a:xfrm>
          <a:custGeom>
            <a:avLst/>
            <a:gdLst/>
            <a:ahLst/>
            <a:cxnLst/>
            <a:rect l="l" t="t" r="r" b="b"/>
            <a:pathLst>
              <a:path w="7560309" h="10680700">
                <a:moveTo>
                  <a:pt x="7560005" y="0"/>
                </a:moveTo>
                <a:lnTo>
                  <a:pt x="0" y="0"/>
                </a:lnTo>
                <a:lnTo>
                  <a:pt x="0" y="10680700"/>
                </a:lnTo>
                <a:lnTo>
                  <a:pt x="3240897" y="10680700"/>
                </a:lnTo>
                <a:lnTo>
                  <a:pt x="3210698" y="10668000"/>
                </a:lnTo>
                <a:lnTo>
                  <a:pt x="2996728" y="10541000"/>
                </a:lnTo>
                <a:lnTo>
                  <a:pt x="2871371" y="10464800"/>
                </a:lnTo>
                <a:lnTo>
                  <a:pt x="2830104" y="10426700"/>
                </a:lnTo>
                <a:lnTo>
                  <a:pt x="2707900" y="10350500"/>
                </a:lnTo>
                <a:lnTo>
                  <a:pt x="2667705" y="10312400"/>
                </a:lnTo>
                <a:lnTo>
                  <a:pt x="2588140" y="10261600"/>
                </a:lnTo>
                <a:lnTo>
                  <a:pt x="2548776" y="10223500"/>
                </a:lnTo>
                <a:lnTo>
                  <a:pt x="2509694" y="10198100"/>
                </a:lnTo>
                <a:lnTo>
                  <a:pt x="2470896" y="10160000"/>
                </a:lnTo>
                <a:lnTo>
                  <a:pt x="2432385" y="10134600"/>
                </a:lnTo>
                <a:lnTo>
                  <a:pt x="2394164" y="10096500"/>
                </a:lnTo>
                <a:lnTo>
                  <a:pt x="2356236" y="10071100"/>
                </a:lnTo>
                <a:lnTo>
                  <a:pt x="2318602" y="10033000"/>
                </a:lnTo>
                <a:lnTo>
                  <a:pt x="2281266" y="10007600"/>
                </a:lnTo>
                <a:lnTo>
                  <a:pt x="2207495" y="9931400"/>
                </a:lnTo>
                <a:lnTo>
                  <a:pt x="2171067" y="9906000"/>
                </a:lnTo>
                <a:lnTo>
                  <a:pt x="2099135" y="9829800"/>
                </a:lnTo>
                <a:lnTo>
                  <a:pt x="2063637" y="9804400"/>
                </a:lnTo>
                <a:lnTo>
                  <a:pt x="1993590" y="9728200"/>
                </a:lnTo>
                <a:lnTo>
                  <a:pt x="1959046" y="9690100"/>
                </a:lnTo>
                <a:lnTo>
                  <a:pt x="1924825" y="9652000"/>
                </a:lnTo>
                <a:lnTo>
                  <a:pt x="1890929" y="9613900"/>
                </a:lnTo>
                <a:lnTo>
                  <a:pt x="1857362" y="9575800"/>
                </a:lnTo>
                <a:lnTo>
                  <a:pt x="1824126" y="9537700"/>
                </a:lnTo>
                <a:lnTo>
                  <a:pt x="1791223" y="9512300"/>
                </a:lnTo>
                <a:lnTo>
                  <a:pt x="1758656" y="9474200"/>
                </a:lnTo>
                <a:lnTo>
                  <a:pt x="1726428" y="9423400"/>
                </a:lnTo>
                <a:lnTo>
                  <a:pt x="1694541" y="9385300"/>
                </a:lnTo>
                <a:lnTo>
                  <a:pt x="1662997" y="9347200"/>
                </a:lnTo>
                <a:lnTo>
                  <a:pt x="1631800" y="9309100"/>
                </a:lnTo>
                <a:lnTo>
                  <a:pt x="1600951" y="9271000"/>
                </a:lnTo>
                <a:lnTo>
                  <a:pt x="1570454" y="9232900"/>
                </a:lnTo>
                <a:lnTo>
                  <a:pt x="1540311" y="9194800"/>
                </a:lnTo>
                <a:lnTo>
                  <a:pt x="1510524" y="9156700"/>
                </a:lnTo>
                <a:lnTo>
                  <a:pt x="1481096" y="9105900"/>
                </a:lnTo>
                <a:lnTo>
                  <a:pt x="1452030" y="9067800"/>
                </a:lnTo>
                <a:lnTo>
                  <a:pt x="1423622" y="9029700"/>
                </a:lnTo>
                <a:lnTo>
                  <a:pt x="1395627" y="8991600"/>
                </a:lnTo>
                <a:lnTo>
                  <a:pt x="1368046" y="8953500"/>
                </a:lnTo>
                <a:lnTo>
                  <a:pt x="1340879" y="8902700"/>
                </a:lnTo>
                <a:lnTo>
                  <a:pt x="1314127" y="8864600"/>
                </a:lnTo>
                <a:lnTo>
                  <a:pt x="1287789" y="8826500"/>
                </a:lnTo>
                <a:lnTo>
                  <a:pt x="1261867" y="8775700"/>
                </a:lnTo>
                <a:lnTo>
                  <a:pt x="1236359" y="8737600"/>
                </a:lnTo>
                <a:lnTo>
                  <a:pt x="1211267" y="8699500"/>
                </a:lnTo>
                <a:lnTo>
                  <a:pt x="1186590" y="8648700"/>
                </a:lnTo>
                <a:lnTo>
                  <a:pt x="1162330" y="8610600"/>
                </a:lnTo>
                <a:lnTo>
                  <a:pt x="1138485" y="8559800"/>
                </a:lnTo>
                <a:lnTo>
                  <a:pt x="1115058" y="8521700"/>
                </a:lnTo>
                <a:lnTo>
                  <a:pt x="1092046" y="8483600"/>
                </a:lnTo>
                <a:lnTo>
                  <a:pt x="1069452" y="8432800"/>
                </a:lnTo>
                <a:lnTo>
                  <a:pt x="1047275" y="8394700"/>
                </a:lnTo>
                <a:lnTo>
                  <a:pt x="1025516" y="8343900"/>
                </a:lnTo>
                <a:lnTo>
                  <a:pt x="1004174" y="8305800"/>
                </a:lnTo>
                <a:lnTo>
                  <a:pt x="983250" y="8255000"/>
                </a:lnTo>
                <a:lnTo>
                  <a:pt x="962745" y="8216900"/>
                </a:lnTo>
                <a:lnTo>
                  <a:pt x="942658" y="8166100"/>
                </a:lnTo>
                <a:lnTo>
                  <a:pt x="922990" y="8128000"/>
                </a:lnTo>
                <a:lnTo>
                  <a:pt x="903741" y="8077200"/>
                </a:lnTo>
                <a:lnTo>
                  <a:pt x="884912" y="8039100"/>
                </a:lnTo>
                <a:lnTo>
                  <a:pt x="866502" y="7988300"/>
                </a:lnTo>
                <a:lnTo>
                  <a:pt x="848511" y="7950200"/>
                </a:lnTo>
                <a:lnTo>
                  <a:pt x="830941" y="7899400"/>
                </a:lnTo>
                <a:lnTo>
                  <a:pt x="813792" y="7861300"/>
                </a:lnTo>
                <a:lnTo>
                  <a:pt x="797063" y="7810500"/>
                </a:lnTo>
                <a:lnTo>
                  <a:pt x="780754" y="7759700"/>
                </a:lnTo>
                <a:lnTo>
                  <a:pt x="764867" y="7721600"/>
                </a:lnTo>
                <a:lnTo>
                  <a:pt x="749402" y="7670800"/>
                </a:lnTo>
                <a:lnTo>
                  <a:pt x="734358" y="7620000"/>
                </a:lnTo>
                <a:lnTo>
                  <a:pt x="719736" y="7581900"/>
                </a:lnTo>
                <a:lnTo>
                  <a:pt x="705536" y="7531100"/>
                </a:lnTo>
                <a:lnTo>
                  <a:pt x="691759" y="7480300"/>
                </a:lnTo>
                <a:lnTo>
                  <a:pt x="678404" y="7442200"/>
                </a:lnTo>
                <a:lnTo>
                  <a:pt x="665472" y="7391400"/>
                </a:lnTo>
                <a:lnTo>
                  <a:pt x="652964" y="7340600"/>
                </a:lnTo>
                <a:lnTo>
                  <a:pt x="640879" y="7302500"/>
                </a:lnTo>
                <a:lnTo>
                  <a:pt x="629218" y="7251700"/>
                </a:lnTo>
                <a:lnTo>
                  <a:pt x="617980" y="7200900"/>
                </a:lnTo>
                <a:lnTo>
                  <a:pt x="607167" y="7162800"/>
                </a:lnTo>
                <a:lnTo>
                  <a:pt x="596779" y="7112000"/>
                </a:lnTo>
                <a:lnTo>
                  <a:pt x="586815" y="7061200"/>
                </a:lnTo>
                <a:lnTo>
                  <a:pt x="577277" y="7023100"/>
                </a:lnTo>
                <a:lnTo>
                  <a:pt x="568164" y="6972300"/>
                </a:lnTo>
                <a:lnTo>
                  <a:pt x="559476" y="6921500"/>
                </a:lnTo>
                <a:lnTo>
                  <a:pt x="551214" y="6870700"/>
                </a:lnTo>
                <a:lnTo>
                  <a:pt x="543379" y="6832600"/>
                </a:lnTo>
                <a:lnTo>
                  <a:pt x="535969" y="6781800"/>
                </a:lnTo>
                <a:lnTo>
                  <a:pt x="528986" y="6731000"/>
                </a:lnTo>
                <a:lnTo>
                  <a:pt x="522431" y="6680200"/>
                </a:lnTo>
                <a:lnTo>
                  <a:pt x="516302" y="6642100"/>
                </a:lnTo>
                <a:lnTo>
                  <a:pt x="510601" y="6591300"/>
                </a:lnTo>
                <a:lnTo>
                  <a:pt x="505327" y="6540500"/>
                </a:lnTo>
                <a:lnTo>
                  <a:pt x="500481" y="6489700"/>
                </a:lnTo>
                <a:lnTo>
                  <a:pt x="496064" y="6438900"/>
                </a:lnTo>
                <a:lnTo>
                  <a:pt x="492074" y="6400800"/>
                </a:lnTo>
                <a:lnTo>
                  <a:pt x="488514" y="6350000"/>
                </a:lnTo>
                <a:lnTo>
                  <a:pt x="485383" y="6299200"/>
                </a:lnTo>
                <a:lnTo>
                  <a:pt x="482680" y="6248400"/>
                </a:lnTo>
                <a:lnTo>
                  <a:pt x="480408" y="6197600"/>
                </a:lnTo>
                <a:lnTo>
                  <a:pt x="478565" y="6159500"/>
                </a:lnTo>
                <a:lnTo>
                  <a:pt x="477152" y="6108700"/>
                </a:lnTo>
                <a:lnTo>
                  <a:pt x="476169" y="6057900"/>
                </a:lnTo>
                <a:lnTo>
                  <a:pt x="475617" y="6007100"/>
                </a:lnTo>
                <a:lnTo>
                  <a:pt x="475495" y="5956300"/>
                </a:lnTo>
                <a:lnTo>
                  <a:pt x="475805" y="5918200"/>
                </a:lnTo>
                <a:lnTo>
                  <a:pt x="476546" y="5867400"/>
                </a:lnTo>
                <a:lnTo>
                  <a:pt x="477718" y="5816600"/>
                </a:lnTo>
                <a:lnTo>
                  <a:pt x="479322" y="5765800"/>
                </a:lnTo>
                <a:lnTo>
                  <a:pt x="481359" y="5715000"/>
                </a:lnTo>
                <a:lnTo>
                  <a:pt x="483827" y="5676900"/>
                </a:lnTo>
                <a:lnTo>
                  <a:pt x="486729" y="5626100"/>
                </a:lnTo>
                <a:lnTo>
                  <a:pt x="490063" y="5575300"/>
                </a:lnTo>
                <a:lnTo>
                  <a:pt x="493830" y="5524500"/>
                </a:lnTo>
                <a:lnTo>
                  <a:pt x="498031" y="5473700"/>
                </a:lnTo>
                <a:lnTo>
                  <a:pt x="502665" y="5435600"/>
                </a:lnTo>
                <a:lnTo>
                  <a:pt x="507734" y="5384800"/>
                </a:lnTo>
                <a:lnTo>
                  <a:pt x="513236" y="5334000"/>
                </a:lnTo>
                <a:lnTo>
                  <a:pt x="519173" y="5283200"/>
                </a:lnTo>
                <a:lnTo>
                  <a:pt x="525544" y="5245100"/>
                </a:lnTo>
                <a:lnTo>
                  <a:pt x="532351" y="5194300"/>
                </a:lnTo>
                <a:lnTo>
                  <a:pt x="539593" y="5143500"/>
                </a:lnTo>
                <a:lnTo>
                  <a:pt x="547270" y="5092700"/>
                </a:lnTo>
                <a:lnTo>
                  <a:pt x="555383" y="5041900"/>
                </a:lnTo>
                <a:lnTo>
                  <a:pt x="563932" y="5003800"/>
                </a:lnTo>
                <a:lnTo>
                  <a:pt x="572917" y="4953000"/>
                </a:lnTo>
                <a:lnTo>
                  <a:pt x="582338" y="4902200"/>
                </a:lnTo>
                <a:lnTo>
                  <a:pt x="592197" y="4851400"/>
                </a:lnTo>
                <a:lnTo>
                  <a:pt x="602492" y="4813300"/>
                </a:lnTo>
                <a:lnTo>
                  <a:pt x="613225" y="4762500"/>
                </a:lnTo>
                <a:lnTo>
                  <a:pt x="624395" y="4711700"/>
                </a:lnTo>
                <a:lnTo>
                  <a:pt x="636003" y="4660900"/>
                </a:lnTo>
                <a:lnTo>
                  <a:pt x="648050" y="4622800"/>
                </a:lnTo>
                <a:lnTo>
                  <a:pt x="660534" y="4572000"/>
                </a:lnTo>
                <a:lnTo>
                  <a:pt x="673457" y="4521200"/>
                </a:lnTo>
                <a:lnTo>
                  <a:pt x="686819" y="4483100"/>
                </a:lnTo>
                <a:lnTo>
                  <a:pt x="700620" y="4432300"/>
                </a:lnTo>
                <a:lnTo>
                  <a:pt x="714861" y="4381500"/>
                </a:lnTo>
                <a:lnTo>
                  <a:pt x="729541" y="4330700"/>
                </a:lnTo>
                <a:lnTo>
                  <a:pt x="744661" y="4292600"/>
                </a:lnTo>
                <a:lnTo>
                  <a:pt x="760221" y="4241800"/>
                </a:lnTo>
                <a:lnTo>
                  <a:pt x="776222" y="4191000"/>
                </a:lnTo>
                <a:lnTo>
                  <a:pt x="792663" y="4152900"/>
                </a:lnTo>
                <a:lnTo>
                  <a:pt x="809545" y="4102100"/>
                </a:lnTo>
                <a:lnTo>
                  <a:pt x="826868" y="4051300"/>
                </a:lnTo>
                <a:lnTo>
                  <a:pt x="844633" y="4013200"/>
                </a:lnTo>
                <a:lnTo>
                  <a:pt x="862840" y="3962400"/>
                </a:lnTo>
                <a:lnTo>
                  <a:pt x="881488" y="3924300"/>
                </a:lnTo>
                <a:lnTo>
                  <a:pt x="900579" y="3873500"/>
                </a:lnTo>
                <a:lnTo>
                  <a:pt x="920112" y="3822700"/>
                </a:lnTo>
                <a:lnTo>
                  <a:pt x="940088" y="3784600"/>
                </a:lnTo>
                <a:lnTo>
                  <a:pt x="960507" y="3733800"/>
                </a:lnTo>
                <a:lnTo>
                  <a:pt x="981370" y="3695700"/>
                </a:lnTo>
                <a:lnTo>
                  <a:pt x="1001979" y="3644900"/>
                </a:lnTo>
                <a:lnTo>
                  <a:pt x="1022928" y="3606800"/>
                </a:lnTo>
                <a:lnTo>
                  <a:pt x="1044215" y="3556000"/>
                </a:lnTo>
                <a:lnTo>
                  <a:pt x="1065837" y="3517900"/>
                </a:lnTo>
                <a:lnTo>
                  <a:pt x="1087792" y="3479800"/>
                </a:lnTo>
                <a:lnTo>
                  <a:pt x="1110078" y="3429000"/>
                </a:lnTo>
                <a:lnTo>
                  <a:pt x="1132692" y="3390900"/>
                </a:lnTo>
                <a:lnTo>
                  <a:pt x="1155632" y="3352800"/>
                </a:lnTo>
                <a:lnTo>
                  <a:pt x="1178896" y="3302000"/>
                </a:lnTo>
                <a:lnTo>
                  <a:pt x="1202481" y="3263900"/>
                </a:lnTo>
                <a:lnTo>
                  <a:pt x="1226385" y="3225800"/>
                </a:lnTo>
                <a:lnTo>
                  <a:pt x="1250606" y="3187700"/>
                </a:lnTo>
                <a:lnTo>
                  <a:pt x="1275141" y="3149600"/>
                </a:lnTo>
                <a:lnTo>
                  <a:pt x="1299988" y="3098800"/>
                </a:lnTo>
                <a:lnTo>
                  <a:pt x="1325144" y="3060700"/>
                </a:lnTo>
                <a:lnTo>
                  <a:pt x="1350608" y="3022600"/>
                </a:lnTo>
                <a:lnTo>
                  <a:pt x="1376377" y="2984500"/>
                </a:lnTo>
                <a:lnTo>
                  <a:pt x="1402449" y="2946400"/>
                </a:lnTo>
                <a:lnTo>
                  <a:pt x="1428821" y="2908300"/>
                </a:lnTo>
                <a:lnTo>
                  <a:pt x="1455491" y="2870200"/>
                </a:lnTo>
                <a:lnTo>
                  <a:pt x="1482456" y="2832100"/>
                </a:lnTo>
                <a:lnTo>
                  <a:pt x="1509715" y="2794000"/>
                </a:lnTo>
                <a:lnTo>
                  <a:pt x="1537265" y="2755900"/>
                </a:lnTo>
                <a:lnTo>
                  <a:pt x="1565104" y="2717800"/>
                </a:lnTo>
                <a:lnTo>
                  <a:pt x="1593228" y="2679700"/>
                </a:lnTo>
                <a:lnTo>
                  <a:pt x="1621637" y="2641600"/>
                </a:lnTo>
                <a:lnTo>
                  <a:pt x="1650328" y="2603500"/>
                </a:lnTo>
                <a:lnTo>
                  <a:pt x="1679297" y="2578100"/>
                </a:lnTo>
                <a:lnTo>
                  <a:pt x="1708544" y="2540000"/>
                </a:lnTo>
                <a:lnTo>
                  <a:pt x="1738065" y="2501900"/>
                </a:lnTo>
                <a:lnTo>
                  <a:pt x="1767859" y="2463800"/>
                </a:lnTo>
                <a:lnTo>
                  <a:pt x="1797923" y="2425700"/>
                </a:lnTo>
                <a:lnTo>
                  <a:pt x="1828254" y="2400300"/>
                </a:lnTo>
                <a:lnTo>
                  <a:pt x="1858851" y="2362200"/>
                </a:lnTo>
                <a:lnTo>
                  <a:pt x="1889710" y="2324100"/>
                </a:lnTo>
                <a:lnTo>
                  <a:pt x="1920831" y="2298700"/>
                </a:lnTo>
                <a:lnTo>
                  <a:pt x="1983844" y="2222500"/>
                </a:lnTo>
                <a:lnTo>
                  <a:pt x="2015732" y="2197100"/>
                </a:lnTo>
                <a:lnTo>
                  <a:pt x="2047871" y="2159000"/>
                </a:lnTo>
                <a:lnTo>
                  <a:pt x="2080260" y="2133600"/>
                </a:lnTo>
                <a:lnTo>
                  <a:pt x="2112895" y="2095500"/>
                </a:lnTo>
                <a:lnTo>
                  <a:pt x="2145774" y="2070100"/>
                </a:lnTo>
                <a:lnTo>
                  <a:pt x="2178896" y="2032000"/>
                </a:lnTo>
                <a:lnTo>
                  <a:pt x="2212256" y="2006600"/>
                </a:lnTo>
                <a:lnTo>
                  <a:pt x="2245855" y="1968500"/>
                </a:lnTo>
                <a:lnTo>
                  <a:pt x="2313754" y="1917700"/>
                </a:lnTo>
                <a:lnTo>
                  <a:pt x="2348050" y="1879600"/>
                </a:lnTo>
                <a:lnTo>
                  <a:pt x="2417324" y="1828800"/>
                </a:lnTo>
                <a:lnTo>
                  <a:pt x="2452297" y="1790700"/>
                </a:lnTo>
                <a:lnTo>
                  <a:pt x="2594376" y="1689100"/>
                </a:lnTo>
                <a:lnTo>
                  <a:pt x="2630431" y="1651000"/>
                </a:lnTo>
                <a:lnTo>
                  <a:pt x="2813796" y="1524000"/>
                </a:lnTo>
                <a:lnTo>
                  <a:pt x="3002103" y="1397000"/>
                </a:lnTo>
                <a:lnTo>
                  <a:pt x="3040331" y="1371600"/>
                </a:lnTo>
                <a:lnTo>
                  <a:pt x="3078743" y="1358900"/>
                </a:lnTo>
                <a:lnTo>
                  <a:pt x="3234181" y="1257300"/>
                </a:lnTo>
                <a:lnTo>
                  <a:pt x="3273477" y="1244600"/>
                </a:lnTo>
                <a:lnTo>
                  <a:pt x="3352574" y="1193800"/>
                </a:lnTo>
                <a:lnTo>
                  <a:pt x="3392371" y="1181100"/>
                </a:lnTo>
                <a:lnTo>
                  <a:pt x="3432331" y="1155700"/>
                </a:lnTo>
                <a:lnTo>
                  <a:pt x="3472451" y="1143000"/>
                </a:lnTo>
                <a:lnTo>
                  <a:pt x="3553162" y="1092200"/>
                </a:lnTo>
                <a:lnTo>
                  <a:pt x="3593749" y="1079500"/>
                </a:lnTo>
                <a:lnTo>
                  <a:pt x="3634487" y="1054100"/>
                </a:lnTo>
                <a:lnTo>
                  <a:pt x="3716406" y="1028700"/>
                </a:lnTo>
                <a:lnTo>
                  <a:pt x="3757583" y="1003300"/>
                </a:lnTo>
                <a:lnTo>
                  <a:pt x="3798901" y="990600"/>
                </a:lnTo>
                <a:lnTo>
                  <a:pt x="3840359" y="965200"/>
                </a:lnTo>
                <a:lnTo>
                  <a:pt x="3965544" y="927100"/>
                </a:lnTo>
                <a:lnTo>
                  <a:pt x="4007535" y="901700"/>
                </a:lnTo>
                <a:lnTo>
                  <a:pt x="4695166" y="698500"/>
                </a:lnTo>
                <a:lnTo>
                  <a:pt x="4739009" y="698500"/>
                </a:lnTo>
                <a:lnTo>
                  <a:pt x="4826958" y="673100"/>
                </a:lnTo>
                <a:lnTo>
                  <a:pt x="4871058" y="673100"/>
                </a:lnTo>
                <a:lnTo>
                  <a:pt x="4959499" y="647700"/>
                </a:lnTo>
                <a:lnTo>
                  <a:pt x="5003835" y="647700"/>
                </a:lnTo>
                <a:lnTo>
                  <a:pt x="5048245" y="635000"/>
                </a:lnTo>
                <a:lnTo>
                  <a:pt x="5092727" y="635000"/>
                </a:lnTo>
                <a:lnTo>
                  <a:pt x="5137278" y="622300"/>
                </a:lnTo>
                <a:lnTo>
                  <a:pt x="5181895" y="622300"/>
                </a:lnTo>
                <a:lnTo>
                  <a:pt x="5226578" y="609600"/>
                </a:lnTo>
                <a:lnTo>
                  <a:pt x="5271322" y="609600"/>
                </a:lnTo>
                <a:lnTo>
                  <a:pt x="5316127" y="596900"/>
                </a:lnTo>
                <a:lnTo>
                  <a:pt x="5405907" y="596900"/>
                </a:lnTo>
                <a:lnTo>
                  <a:pt x="5450877" y="584200"/>
                </a:lnTo>
                <a:lnTo>
                  <a:pt x="5586082" y="584200"/>
                </a:lnTo>
                <a:lnTo>
                  <a:pt x="5631241" y="571500"/>
                </a:lnTo>
                <a:lnTo>
                  <a:pt x="7560005" y="571500"/>
                </a:lnTo>
                <a:lnTo>
                  <a:pt x="7560005" y="0"/>
                </a:lnTo>
                <a:close/>
              </a:path>
              <a:path w="7560309" h="10680700">
                <a:moveTo>
                  <a:pt x="7560005" y="571500"/>
                </a:moveTo>
                <a:lnTo>
                  <a:pt x="6130198" y="571500"/>
                </a:lnTo>
                <a:lnTo>
                  <a:pt x="6175698" y="584200"/>
                </a:lnTo>
                <a:lnTo>
                  <a:pt x="6312268" y="584200"/>
                </a:lnTo>
                <a:lnTo>
                  <a:pt x="6357807" y="596900"/>
                </a:lnTo>
                <a:lnTo>
                  <a:pt x="6448894" y="596900"/>
                </a:lnTo>
                <a:lnTo>
                  <a:pt x="6494438" y="609600"/>
                </a:lnTo>
                <a:lnTo>
                  <a:pt x="6539978" y="609600"/>
                </a:lnTo>
                <a:lnTo>
                  <a:pt x="6585513" y="622300"/>
                </a:lnTo>
                <a:lnTo>
                  <a:pt x="6631041" y="622300"/>
                </a:lnTo>
                <a:lnTo>
                  <a:pt x="6676558" y="635000"/>
                </a:lnTo>
                <a:lnTo>
                  <a:pt x="6722063" y="635000"/>
                </a:lnTo>
                <a:lnTo>
                  <a:pt x="6767553" y="647700"/>
                </a:lnTo>
                <a:lnTo>
                  <a:pt x="6813026" y="647700"/>
                </a:lnTo>
                <a:lnTo>
                  <a:pt x="6949320" y="685800"/>
                </a:lnTo>
                <a:lnTo>
                  <a:pt x="6994701" y="685800"/>
                </a:lnTo>
                <a:lnTo>
                  <a:pt x="7175916" y="736600"/>
                </a:lnTo>
                <a:lnTo>
                  <a:pt x="7221131" y="736600"/>
                </a:lnTo>
                <a:lnTo>
                  <a:pt x="7446550" y="800100"/>
                </a:lnTo>
                <a:lnTo>
                  <a:pt x="7491486" y="825500"/>
                </a:lnTo>
                <a:lnTo>
                  <a:pt x="7536369" y="838200"/>
                </a:lnTo>
                <a:lnTo>
                  <a:pt x="7560005" y="838200"/>
                </a:lnTo>
                <a:lnTo>
                  <a:pt x="7560005" y="571500"/>
                </a:lnTo>
                <a:close/>
              </a:path>
            </a:pathLst>
          </a:custGeom>
          <a:solidFill>
            <a:srgbClr val="CC17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5495" y="576967"/>
            <a:ext cx="7084695" cy="10115550"/>
          </a:xfrm>
          <a:custGeom>
            <a:avLst/>
            <a:gdLst/>
            <a:ahLst/>
            <a:cxnLst/>
            <a:rect l="l" t="t" r="r" b="b"/>
            <a:pathLst>
              <a:path w="7084695" h="10115550">
                <a:moveTo>
                  <a:pt x="7084509" y="270173"/>
                </a:moveTo>
                <a:lnTo>
                  <a:pt x="7015991" y="248036"/>
                </a:lnTo>
                <a:lnTo>
                  <a:pt x="6971054" y="234098"/>
                </a:lnTo>
                <a:lnTo>
                  <a:pt x="6926065" y="220572"/>
                </a:lnTo>
                <a:lnTo>
                  <a:pt x="6881026" y="207458"/>
                </a:lnTo>
                <a:lnTo>
                  <a:pt x="6835940" y="194755"/>
                </a:lnTo>
                <a:lnTo>
                  <a:pt x="6790809" y="182461"/>
                </a:lnTo>
                <a:lnTo>
                  <a:pt x="6745635" y="170577"/>
                </a:lnTo>
                <a:lnTo>
                  <a:pt x="6700421" y="159100"/>
                </a:lnTo>
                <a:lnTo>
                  <a:pt x="6655168" y="148031"/>
                </a:lnTo>
                <a:lnTo>
                  <a:pt x="6609880" y="137368"/>
                </a:lnTo>
                <a:lnTo>
                  <a:pt x="6564559" y="127111"/>
                </a:lnTo>
                <a:lnTo>
                  <a:pt x="6519206" y="117258"/>
                </a:lnTo>
                <a:lnTo>
                  <a:pt x="6473824" y="107810"/>
                </a:lnTo>
                <a:lnTo>
                  <a:pt x="6428417" y="98764"/>
                </a:lnTo>
                <a:lnTo>
                  <a:pt x="6382985" y="90121"/>
                </a:lnTo>
                <a:lnTo>
                  <a:pt x="6337531" y="81879"/>
                </a:lnTo>
                <a:lnTo>
                  <a:pt x="6292058" y="74037"/>
                </a:lnTo>
                <a:lnTo>
                  <a:pt x="6246568" y="66595"/>
                </a:lnTo>
                <a:lnTo>
                  <a:pt x="6201063" y="59552"/>
                </a:lnTo>
                <a:lnTo>
                  <a:pt x="6155545" y="52907"/>
                </a:lnTo>
                <a:lnTo>
                  <a:pt x="6110018" y="46659"/>
                </a:lnTo>
                <a:lnTo>
                  <a:pt x="6064483" y="40807"/>
                </a:lnTo>
                <a:lnTo>
                  <a:pt x="6018942" y="35350"/>
                </a:lnTo>
                <a:lnTo>
                  <a:pt x="5973398" y="30288"/>
                </a:lnTo>
                <a:lnTo>
                  <a:pt x="5927854" y="25620"/>
                </a:lnTo>
                <a:lnTo>
                  <a:pt x="5882311" y="21345"/>
                </a:lnTo>
                <a:lnTo>
                  <a:pt x="5836772" y="17461"/>
                </a:lnTo>
                <a:lnTo>
                  <a:pt x="5791239" y="13969"/>
                </a:lnTo>
                <a:lnTo>
                  <a:pt x="5745715" y="10867"/>
                </a:lnTo>
                <a:lnTo>
                  <a:pt x="5700202" y="8154"/>
                </a:lnTo>
                <a:lnTo>
                  <a:pt x="5654702" y="5830"/>
                </a:lnTo>
                <a:lnTo>
                  <a:pt x="5609218" y="3894"/>
                </a:lnTo>
                <a:lnTo>
                  <a:pt x="5563751" y="2345"/>
                </a:lnTo>
                <a:lnTo>
                  <a:pt x="5518305" y="1182"/>
                </a:lnTo>
                <a:lnTo>
                  <a:pt x="5472882" y="403"/>
                </a:lnTo>
                <a:lnTo>
                  <a:pt x="5427483" y="10"/>
                </a:lnTo>
                <a:lnTo>
                  <a:pt x="5382112" y="0"/>
                </a:lnTo>
                <a:lnTo>
                  <a:pt x="5336770" y="372"/>
                </a:lnTo>
                <a:lnTo>
                  <a:pt x="5291460" y="1126"/>
                </a:lnTo>
                <a:lnTo>
                  <a:pt x="5246185" y="2261"/>
                </a:lnTo>
                <a:lnTo>
                  <a:pt x="5200946" y="3777"/>
                </a:lnTo>
                <a:lnTo>
                  <a:pt x="5155746" y="5671"/>
                </a:lnTo>
                <a:lnTo>
                  <a:pt x="5110587" y="7944"/>
                </a:lnTo>
                <a:lnTo>
                  <a:pt x="5065472" y="10594"/>
                </a:lnTo>
                <a:lnTo>
                  <a:pt x="5020402" y="13622"/>
                </a:lnTo>
                <a:lnTo>
                  <a:pt x="4975381" y="17025"/>
                </a:lnTo>
                <a:lnTo>
                  <a:pt x="4930411" y="20803"/>
                </a:lnTo>
                <a:lnTo>
                  <a:pt x="4885494" y="24955"/>
                </a:lnTo>
                <a:lnTo>
                  <a:pt x="4840631" y="29480"/>
                </a:lnTo>
                <a:lnTo>
                  <a:pt x="4795827" y="34378"/>
                </a:lnTo>
                <a:lnTo>
                  <a:pt x="4751082" y="39648"/>
                </a:lnTo>
                <a:lnTo>
                  <a:pt x="4706400" y="45288"/>
                </a:lnTo>
                <a:lnTo>
                  <a:pt x="4661782" y="51298"/>
                </a:lnTo>
                <a:lnTo>
                  <a:pt x="4617231" y="57678"/>
                </a:lnTo>
                <a:lnTo>
                  <a:pt x="4572749" y="64425"/>
                </a:lnTo>
                <a:lnTo>
                  <a:pt x="4528339" y="71540"/>
                </a:lnTo>
                <a:lnTo>
                  <a:pt x="4484003" y="79021"/>
                </a:lnTo>
                <a:lnTo>
                  <a:pt x="4439744" y="86868"/>
                </a:lnTo>
                <a:lnTo>
                  <a:pt x="4395562" y="95080"/>
                </a:lnTo>
                <a:lnTo>
                  <a:pt x="4351462" y="103656"/>
                </a:lnTo>
                <a:lnTo>
                  <a:pt x="4307445" y="112595"/>
                </a:lnTo>
                <a:lnTo>
                  <a:pt x="4263514" y="121896"/>
                </a:lnTo>
                <a:lnTo>
                  <a:pt x="4219670" y="131559"/>
                </a:lnTo>
                <a:lnTo>
                  <a:pt x="4175917" y="141582"/>
                </a:lnTo>
                <a:lnTo>
                  <a:pt x="4132257" y="151965"/>
                </a:lnTo>
                <a:lnTo>
                  <a:pt x="4088691" y="162707"/>
                </a:lnTo>
                <a:lnTo>
                  <a:pt x="4045223" y="173806"/>
                </a:lnTo>
                <a:lnTo>
                  <a:pt x="4001854" y="185263"/>
                </a:lnTo>
                <a:lnTo>
                  <a:pt x="3958587" y="197077"/>
                </a:lnTo>
                <a:lnTo>
                  <a:pt x="3915425" y="209245"/>
                </a:lnTo>
                <a:lnTo>
                  <a:pt x="3872369" y="221769"/>
                </a:lnTo>
                <a:lnTo>
                  <a:pt x="3829422" y="234646"/>
                </a:lnTo>
                <a:lnTo>
                  <a:pt x="3786586" y="247876"/>
                </a:lnTo>
                <a:lnTo>
                  <a:pt x="3743864" y="261458"/>
                </a:lnTo>
                <a:lnTo>
                  <a:pt x="3701258" y="275391"/>
                </a:lnTo>
                <a:lnTo>
                  <a:pt x="3658770" y="289675"/>
                </a:lnTo>
                <a:lnTo>
                  <a:pt x="3616403" y="304308"/>
                </a:lnTo>
                <a:lnTo>
                  <a:pt x="3574159" y="319290"/>
                </a:lnTo>
                <a:lnTo>
                  <a:pt x="3532040" y="334620"/>
                </a:lnTo>
                <a:lnTo>
                  <a:pt x="3490048" y="350297"/>
                </a:lnTo>
                <a:lnTo>
                  <a:pt x="3448187" y="366320"/>
                </a:lnTo>
                <a:lnTo>
                  <a:pt x="3406458" y="382688"/>
                </a:lnTo>
                <a:lnTo>
                  <a:pt x="3364863" y="399400"/>
                </a:lnTo>
                <a:lnTo>
                  <a:pt x="3323406" y="416456"/>
                </a:lnTo>
                <a:lnTo>
                  <a:pt x="3282087" y="433855"/>
                </a:lnTo>
                <a:lnTo>
                  <a:pt x="3240911" y="451596"/>
                </a:lnTo>
                <a:lnTo>
                  <a:pt x="3199878" y="469678"/>
                </a:lnTo>
                <a:lnTo>
                  <a:pt x="3158991" y="488100"/>
                </a:lnTo>
                <a:lnTo>
                  <a:pt x="3118254" y="506861"/>
                </a:lnTo>
                <a:lnTo>
                  <a:pt x="3077667" y="525961"/>
                </a:lnTo>
                <a:lnTo>
                  <a:pt x="3037233" y="545398"/>
                </a:lnTo>
                <a:lnTo>
                  <a:pt x="2996955" y="565173"/>
                </a:lnTo>
                <a:lnTo>
                  <a:pt x="2956835" y="585283"/>
                </a:lnTo>
                <a:lnTo>
                  <a:pt x="2916875" y="605728"/>
                </a:lnTo>
                <a:lnTo>
                  <a:pt x="2877078" y="626508"/>
                </a:lnTo>
                <a:lnTo>
                  <a:pt x="2837446" y="647620"/>
                </a:lnTo>
                <a:lnTo>
                  <a:pt x="2797981" y="669066"/>
                </a:lnTo>
                <a:lnTo>
                  <a:pt x="2758686" y="690843"/>
                </a:lnTo>
                <a:lnTo>
                  <a:pt x="2719563" y="712951"/>
                </a:lnTo>
                <a:lnTo>
                  <a:pt x="2680614" y="735389"/>
                </a:lnTo>
                <a:lnTo>
                  <a:pt x="2641841" y="758156"/>
                </a:lnTo>
                <a:lnTo>
                  <a:pt x="2603248" y="781251"/>
                </a:lnTo>
                <a:lnTo>
                  <a:pt x="2564836" y="804674"/>
                </a:lnTo>
                <a:lnTo>
                  <a:pt x="2526607" y="828424"/>
                </a:lnTo>
                <a:lnTo>
                  <a:pt x="2488565" y="852499"/>
                </a:lnTo>
                <a:lnTo>
                  <a:pt x="2450710" y="876899"/>
                </a:lnTo>
                <a:lnTo>
                  <a:pt x="2413047" y="901623"/>
                </a:lnTo>
                <a:lnTo>
                  <a:pt x="2375576" y="926670"/>
                </a:lnTo>
                <a:lnTo>
                  <a:pt x="2338301" y="952040"/>
                </a:lnTo>
                <a:lnTo>
                  <a:pt x="2301223" y="977731"/>
                </a:lnTo>
                <a:lnTo>
                  <a:pt x="2264345" y="1003743"/>
                </a:lnTo>
                <a:lnTo>
                  <a:pt x="2227670" y="1030074"/>
                </a:lnTo>
                <a:lnTo>
                  <a:pt x="2191199" y="1056725"/>
                </a:lnTo>
                <a:lnTo>
                  <a:pt x="2154935" y="1083694"/>
                </a:lnTo>
                <a:lnTo>
                  <a:pt x="2118880" y="1110979"/>
                </a:lnTo>
                <a:lnTo>
                  <a:pt x="2083037" y="1138582"/>
                </a:lnTo>
                <a:lnTo>
                  <a:pt x="2047408" y="1166500"/>
                </a:lnTo>
                <a:lnTo>
                  <a:pt x="2011996" y="1194732"/>
                </a:lnTo>
                <a:lnTo>
                  <a:pt x="1976802" y="1223279"/>
                </a:lnTo>
                <a:lnTo>
                  <a:pt x="1941828" y="1252138"/>
                </a:lnTo>
                <a:lnTo>
                  <a:pt x="1907079" y="1281310"/>
                </a:lnTo>
                <a:lnTo>
                  <a:pt x="1872555" y="1310793"/>
                </a:lnTo>
                <a:lnTo>
                  <a:pt x="1838258" y="1340586"/>
                </a:lnTo>
                <a:lnTo>
                  <a:pt x="1804192" y="1370689"/>
                </a:lnTo>
                <a:lnTo>
                  <a:pt x="1770359" y="1401101"/>
                </a:lnTo>
                <a:lnTo>
                  <a:pt x="1736761" y="1431820"/>
                </a:lnTo>
                <a:lnTo>
                  <a:pt x="1703400" y="1462847"/>
                </a:lnTo>
                <a:lnTo>
                  <a:pt x="1670279" y="1494180"/>
                </a:lnTo>
                <a:lnTo>
                  <a:pt x="1637399" y="1525818"/>
                </a:lnTo>
                <a:lnTo>
                  <a:pt x="1604764" y="1557761"/>
                </a:lnTo>
                <a:lnTo>
                  <a:pt x="1572376" y="1590007"/>
                </a:lnTo>
                <a:lnTo>
                  <a:pt x="1540236" y="1622556"/>
                </a:lnTo>
                <a:lnTo>
                  <a:pt x="1508348" y="1655408"/>
                </a:lnTo>
                <a:lnTo>
                  <a:pt x="1476714" y="1688560"/>
                </a:lnTo>
                <a:lnTo>
                  <a:pt x="1445335" y="1722013"/>
                </a:lnTo>
                <a:lnTo>
                  <a:pt x="1414215" y="1755765"/>
                </a:lnTo>
                <a:lnTo>
                  <a:pt x="1383355" y="1789815"/>
                </a:lnTo>
                <a:lnTo>
                  <a:pt x="1352759" y="1824163"/>
                </a:lnTo>
                <a:lnTo>
                  <a:pt x="1322427" y="1858809"/>
                </a:lnTo>
                <a:lnTo>
                  <a:pt x="1292364" y="1893750"/>
                </a:lnTo>
                <a:lnTo>
                  <a:pt x="1262570" y="1928986"/>
                </a:lnTo>
                <a:lnTo>
                  <a:pt x="1233049" y="1964517"/>
                </a:lnTo>
                <a:lnTo>
                  <a:pt x="1203802" y="2000341"/>
                </a:lnTo>
                <a:lnTo>
                  <a:pt x="1174832" y="2036458"/>
                </a:lnTo>
                <a:lnTo>
                  <a:pt x="1146142" y="2072866"/>
                </a:lnTo>
                <a:lnTo>
                  <a:pt x="1117733" y="2109566"/>
                </a:lnTo>
                <a:lnTo>
                  <a:pt x="1089608" y="2146555"/>
                </a:lnTo>
                <a:lnTo>
                  <a:pt x="1061769" y="2183834"/>
                </a:lnTo>
                <a:lnTo>
                  <a:pt x="1034220" y="2221401"/>
                </a:lnTo>
                <a:lnTo>
                  <a:pt x="1006961" y="2259256"/>
                </a:lnTo>
                <a:lnTo>
                  <a:pt x="979995" y="2297397"/>
                </a:lnTo>
                <a:lnTo>
                  <a:pt x="953325" y="2335824"/>
                </a:lnTo>
                <a:lnTo>
                  <a:pt x="926953" y="2374536"/>
                </a:lnTo>
                <a:lnTo>
                  <a:pt x="900882" y="2413533"/>
                </a:lnTo>
                <a:lnTo>
                  <a:pt x="875113" y="2452812"/>
                </a:lnTo>
                <a:lnTo>
                  <a:pt x="849649" y="2492374"/>
                </a:lnTo>
                <a:lnTo>
                  <a:pt x="824492" y="2532218"/>
                </a:lnTo>
                <a:lnTo>
                  <a:pt x="799645" y="2572342"/>
                </a:lnTo>
                <a:lnTo>
                  <a:pt x="775110" y="2612746"/>
                </a:lnTo>
                <a:lnTo>
                  <a:pt x="750889" y="2653430"/>
                </a:lnTo>
                <a:lnTo>
                  <a:pt x="726985" y="2694391"/>
                </a:lnTo>
                <a:lnTo>
                  <a:pt x="703400" y="2735630"/>
                </a:lnTo>
                <a:lnTo>
                  <a:pt x="680137" y="2777145"/>
                </a:lnTo>
                <a:lnTo>
                  <a:pt x="657196" y="2818936"/>
                </a:lnTo>
                <a:lnTo>
                  <a:pt x="634582" y="2861001"/>
                </a:lnTo>
                <a:lnTo>
                  <a:pt x="612297" y="2903341"/>
                </a:lnTo>
                <a:lnTo>
                  <a:pt x="590341" y="2945954"/>
                </a:lnTo>
                <a:lnTo>
                  <a:pt x="568719" y="2988839"/>
                </a:lnTo>
                <a:lnTo>
                  <a:pt x="547432" y="3031995"/>
                </a:lnTo>
                <a:lnTo>
                  <a:pt x="526483" y="3075422"/>
                </a:lnTo>
                <a:lnTo>
                  <a:pt x="505874" y="3119118"/>
                </a:lnTo>
                <a:lnTo>
                  <a:pt x="485012" y="3164399"/>
                </a:lnTo>
                <a:lnTo>
                  <a:pt x="464593" y="3209811"/>
                </a:lnTo>
                <a:lnTo>
                  <a:pt x="444617" y="3255353"/>
                </a:lnTo>
                <a:lnTo>
                  <a:pt x="425083" y="3301020"/>
                </a:lnTo>
                <a:lnTo>
                  <a:pt x="405993" y="3346811"/>
                </a:lnTo>
                <a:lnTo>
                  <a:pt x="387344" y="3392722"/>
                </a:lnTo>
                <a:lnTo>
                  <a:pt x="369138" y="3438750"/>
                </a:lnTo>
                <a:lnTo>
                  <a:pt x="351373" y="3484893"/>
                </a:lnTo>
                <a:lnTo>
                  <a:pt x="334049" y="3531147"/>
                </a:lnTo>
                <a:lnTo>
                  <a:pt x="317167" y="3577509"/>
                </a:lnTo>
                <a:lnTo>
                  <a:pt x="300726" y="3623976"/>
                </a:lnTo>
                <a:lnTo>
                  <a:pt x="284725" y="3670546"/>
                </a:lnTo>
                <a:lnTo>
                  <a:pt x="269165" y="3717215"/>
                </a:lnTo>
                <a:lnTo>
                  <a:pt x="254045" y="3763980"/>
                </a:lnTo>
                <a:lnTo>
                  <a:pt x="239365" y="3810839"/>
                </a:lnTo>
                <a:lnTo>
                  <a:pt x="225125" y="3857789"/>
                </a:lnTo>
                <a:lnTo>
                  <a:pt x="211324" y="3904825"/>
                </a:lnTo>
                <a:lnTo>
                  <a:pt x="197962" y="3951947"/>
                </a:lnTo>
                <a:lnTo>
                  <a:pt x="185039" y="3999149"/>
                </a:lnTo>
                <a:lnTo>
                  <a:pt x="172554" y="4046431"/>
                </a:lnTo>
                <a:lnTo>
                  <a:pt x="160508" y="4093788"/>
                </a:lnTo>
                <a:lnTo>
                  <a:pt x="148900" y="4141217"/>
                </a:lnTo>
                <a:lnTo>
                  <a:pt x="137729" y="4188716"/>
                </a:lnTo>
                <a:lnTo>
                  <a:pt x="126997" y="4236282"/>
                </a:lnTo>
                <a:lnTo>
                  <a:pt x="116701" y="4283911"/>
                </a:lnTo>
                <a:lnTo>
                  <a:pt x="106843" y="4331601"/>
                </a:lnTo>
                <a:lnTo>
                  <a:pt x="97421" y="4379349"/>
                </a:lnTo>
                <a:lnTo>
                  <a:pt x="88436" y="4427152"/>
                </a:lnTo>
                <a:lnTo>
                  <a:pt x="79887" y="4475006"/>
                </a:lnTo>
                <a:lnTo>
                  <a:pt x="71774" y="4522909"/>
                </a:lnTo>
                <a:lnTo>
                  <a:pt x="64097" y="4570858"/>
                </a:lnTo>
                <a:lnTo>
                  <a:pt x="56855" y="4618850"/>
                </a:lnTo>
                <a:lnTo>
                  <a:pt x="50049" y="4666881"/>
                </a:lnTo>
                <a:lnTo>
                  <a:pt x="43677" y="4714950"/>
                </a:lnTo>
                <a:lnTo>
                  <a:pt x="37740" y="4763052"/>
                </a:lnTo>
                <a:lnTo>
                  <a:pt x="32238" y="4811186"/>
                </a:lnTo>
                <a:lnTo>
                  <a:pt x="27170" y="4859347"/>
                </a:lnTo>
                <a:lnTo>
                  <a:pt x="22535" y="4907533"/>
                </a:lnTo>
                <a:lnTo>
                  <a:pt x="18335" y="4955742"/>
                </a:lnTo>
                <a:lnTo>
                  <a:pt x="14567" y="5003969"/>
                </a:lnTo>
                <a:lnTo>
                  <a:pt x="11233" y="5052213"/>
                </a:lnTo>
                <a:lnTo>
                  <a:pt x="8332" y="5100469"/>
                </a:lnTo>
                <a:lnTo>
                  <a:pt x="5863" y="5148736"/>
                </a:lnTo>
                <a:lnTo>
                  <a:pt x="3827" y="5197010"/>
                </a:lnTo>
                <a:lnTo>
                  <a:pt x="2222" y="5245288"/>
                </a:lnTo>
                <a:lnTo>
                  <a:pt x="1050" y="5293567"/>
                </a:lnTo>
                <a:lnTo>
                  <a:pt x="309" y="5341844"/>
                </a:lnTo>
                <a:lnTo>
                  <a:pt x="0" y="5390117"/>
                </a:lnTo>
                <a:lnTo>
                  <a:pt x="121" y="5438382"/>
                </a:lnTo>
                <a:lnTo>
                  <a:pt x="673" y="5486636"/>
                </a:lnTo>
                <a:lnTo>
                  <a:pt x="1656" y="5534877"/>
                </a:lnTo>
                <a:lnTo>
                  <a:pt x="3069" y="5583101"/>
                </a:lnTo>
                <a:lnTo>
                  <a:pt x="4912" y="5631305"/>
                </a:lnTo>
                <a:lnTo>
                  <a:pt x="7185" y="5679487"/>
                </a:lnTo>
                <a:lnTo>
                  <a:pt x="9887" y="5727643"/>
                </a:lnTo>
                <a:lnTo>
                  <a:pt x="13018" y="5775770"/>
                </a:lnTo>
                <a:lnTo>
                  <a:pt x="16579" y="5823867"/>
                </a:lnTo>
                <a:lnTo>
                  <a:pt x="20568" y="5871928"/>
                </a:lnTo>
                <a:lnTo>
                  <a:pt x="24986" y="5919952"/>
                </a:lnTo>
                <a:lnTo>
                  <a:pt x="29831" y="5967936"/>
                </a:lnTo>
                <a:lnTo>
                  <a:pt x="35105" y="6015876"/>
                </a:lnTo>
                <a:lnTo>
                  <a:pt x="40806" y="6063770"/>
                </a:lnTo>
                <a:lnTo>
                  <a:pt x="46935" y="6111614"/>
                </a:lnTo>
                <a:lnTo>
                  <a:pt x="53491" y="6159406"/>
                </a:lnTo>
                <a:lnTo>
                  <a:pt x="60474" y="6207143"/>
                </a:lnTo>
                <a:lnTo>
                  <a:pt x="67883" y="6254821"/>
                </a:lnTo>
                <a:lnTo>
                  <a:pt x="75719" y="6302438"/>
                </a:lnTo>
                <a:lnTo>
                  <a:pt x="83980" y="6349991"/>
                </a:lnTo>
                <a:lnTo>
                  <a:pt x="92668" y="6397477"/>
                </a:lnTo>
                <a:lnTo>
                  <a:pt x="101781" y="6444892"/>
                </a:lnTo>
                <a:lnTo>
                  <a:pt x="111320" y="6492235"/>
                </a:lnTo>
                <a:lnTo>
                  <a:pt x="121283" y="6539501"/>
                </a:lnTo>
                <a:lnTo>
                  <a:pt x="131672" y="6586688"/>
                </a:lnTo>
                <a:lnTo>
                  <a:pt x="142485" y="6633793"/>
                </a:lnTo>
                <a:lnTo>
                  <a:pt x="153722" y="6680813"/>
                </a:lnTo>
                <a:lnTo>
                  <a:pt x="165383" y="6727745"/>
                </a:lnTo>
                <a:lnTo>
                  <a:pt x="177468" y="6774585"/>
                </a:lnTo>
                <a:lnTo>
                  <a:pt x="189977" y="6821332"/>
                </a:lnTo>
                <a:lnTo>
                  <a:pt x="202908" y="6867982"/>
                </a:lnTo>
                <a:lnTo>
                  <a:pt x="216263" y="6914532"/>
                </a:lnTo>
                <a:lnTo>
                  <a:pt x="230040" y="6960979"/>
                </a:lnTo>
                <a:lnTo>
                  <a:pt x="244240" y="7007320"/>
                </a:lnTo>
                <a:lnTo>
                  <a:pt x="258862" y="7053552"/>
                </a:lnTo>
                <a:lnTo>
                  <a:pt x="273906" y="7099672"/>
                </a:lnTo>
                <a:lnTo>
                  <a:pt x="289372" y="7145678"/>
                </a:lnTo>
                <a:lnTo>
                  <a:pt x="305259" y="7191566"/>
                </a:lnTo>
                <a:lnTo>
                  <a:pt x="321567" y="7237333"/>
                </a:lnTo>
                <a:lnTo>
                  <a:pt x="338296" y="7282976"/>
                </a:lnTo>
                <a:lnTo>
                  <a:pt x="355446" y="7328492"/>
                </a:lnTo>
                <a:lnTo>
                  <a:pt x="373016" y="7373879"/>
                </a:lnTo>
                <a:lnTo>
                  <a:pt x="391006" y="7419133"/>
                </a:lnTo>
                <a:lnTo>
                  <a:pt x="409416" y="7464252"/>
                </a:lnTo>
                <a:lnTo>
                  <a:pt x="428246" y="7509232"/>
                </a:lnTo>
                <a:lnTo>
                  <a:pt x="447495" y="7554070"/>
                </a:lnTo>
                <a:lnTo>
                  <a:pt x="467163" y="7598764"/>
                </a:lnTo>
                <a:lnTo>
                  <a:pt x="487249" y="7643310"/>
                </a:lnTo>
                <a:lnTo>
                  <a:pt x="507755" y="7687706"/>
                </a:lnTo>
                <a:lnTo>
                  <a:pt x="528678" y="7731948"/>
                </a:lnTo>
                <a:lnTo>
                  <a:pt x="550020" y="7776033"/>
                </a:lnTo>
                <a:lnTo>
                  <a:pt x="571780" y="7819960"/>
                </a:lnTo>
                <a:lnTo>
                  <a:pt x="593957" y="7863723"/>
                </a:lnTo>
                <a:lnTo>
                  <a:pt x="616551" y="7907322"/>
                </a:lnTo>
                <a:lnTo>
                  <a:pt x="639562" y="7950752"/>
                </a:lnTo>
                <a:lnTo>
                  <a:pt x="662990" y="7994011"/>
                </a:lnTo>
                <a:lnTo>
                  <a:pt x="686834" y="8037095"/>
                </a:lnTo>
                <a:lnTo>
                  <a:pt x="711095" y="8080002"/>
                </a:lnTo>
                <a:lnTo>
                  <a:pt x="735771" y="8122729"/>
                </a:lnTo>
                <a:lnTo>
                  <a:pt x="760863" y="8165273"/>
                </a:lnTo>
                <a:lnTo>
                  <a:pt x="786371" y="8207630"/>
                </a:lnTo>
                <a:lnTo>
                  <a:pt x="812294" y="8249798"/>
                </a:lnTo>
                <a:lnTo>
                  <a:pt x="838632" y="8291774"/>
                </a:lnTo>
                <a:lnTo>
                  <a:pt x="865384" y="8333555"/>
                </a:lnTo>
                <a:lnTo>
                  <a:pt x="892551" y="8375138"/>
                </a:lnTo>
                <a:lnTo>
                  <a:pt x="920131" y="8416520"/>
                </a:lnTo>
                <a:lnTo>
                  <a:pt x="948126" y="8457697"/>
                </a:lnTo>
                <a:lnTo>
                  <a:pt x="976534" y="8498668"/>
                </a:lnTo>
                <a:lnTo>
                  <a:pt x="1005600" y="8539774"/>
                </a:lnTo>
                <a:lnTo>
                  <a:pt x="1035028" y="8580578"/>
                </a:lnTo>
                <a:lnTo>
                  <a:pt x="1064815" y="8621080"/>
                </a:lnTo>
                <a:lnTo>
                  <a:pt x="1094958" y="8661276"/>
                </a:lnTo>
                <a:lnTo>
                  <a:pt x="1125456" y="8701166"/>
                </a:lnTo>
                <a:lnTo>
                  <a:pt x="1156304" y="8740746"/>
                </a:lnTo>
                <a:lnTo>
                  <a:pt x="1187502" y="8780016"/>
                </a:lnTo>
                <a:lnTo>
                  <a:pt x="1219045" y="8818973"/>
                </a:lnTo>
                <a:lnTo>
                  <a:pt x="1250932" y="8857615"/>
                </a:lnTo>
                <a:lnTo>
                  <a:pt x="1283161" y="8895941"/>
                </a:lnTo>
                <a:lnTo>
                  <a:pt x="1315728" y="8933947"/>
                </a:lnTo>
                <a:lnTo>
                  <a:pt x="1348631" y="8971633"/>
                </a:lnTo>
                <a:lnTo>
                  <a:pt x="1381867" y="9008996"/>
                </a:lnTo>
                <a:lnTo>
                  <a:pt x="1415434" y="9046034"/>
                </a:lnTo>
                <a:lnTo>
                  <a:pt x="1449329" y="9082746"/>
                </a:lnTo>
                <a:lnTo>
                  <a:pt x="1483550" y="9119129"/>
                </a:lnTo>
                <a:lnTo>
                  <a:pt x="1518094" y="9155182"/>
                </a:lnTo>
                <a:lnTo>
                  <a:pt x="1552959" y="9190902"/>
                </a:lnTo>
                <a:lnTo>
                  <a:pt x="1588141" y="9226287"/>
                </a:lnTo>
                <a:lnTo>
                  <a:pt x="1623639" y="9261336"/>
                </a:lnTo>
                <a:lnTo>
                  <a:pt x="1659450" y="9296047"/>
                </a:lnTo>
                <a:lnTo>
                  <a:pt x="1695571" y="9330417"/>
                </a:lnTo>
                <a:lnTo>
                  <a:pt x="1732000" y="9364444"/>
                </a:lnTo>
                <a:lnTo>
                  <a:pt x="1768734" y="9398127"/>
                </a:lnTo>
                <a:lnTo>
                  <a:pt x="1805770" y="9431464"/>
                </a:lnTo>
                <a:lnTo>
                  <a:pt x="1843106" y="9464453"/>
                </a:lnTo>
                <a:lnTo>
                  <a:pt x="1880740" y="9497091"/>
                </a:lnTo>
                <a:lnTo>
                  <a:pt x="1918669" y="9529377"/>
                </a:lnTo>
                <a:lnTo>
                  <a:pt x="1956890" y="9561309"/>
                </a:lnTo>
                <a:lnTo>
                  <a:pt x="1995400" y="9592884"/>
                </a:lnTo>
                <a:lnTo>
                  <a:pt x="2034198" y="9624101"/>
                </a:lnTo>
                <a:lnTo>
                  <a:pt x="2073280" y="9654958"/>
                </a:lnTo>
                <a:lnTo>
                  <a:pt x="2112645" y="9685453"/>
                </a:lnTo>
                <a:lnTo>
                  <a:pt x="2152288" y="9715584"/>
                </a:lnTo>
                <a:lnTo>
                  <a:pt x="2192209" y="9745349"/>
                </a:lnTo>
                <a:lnTo>
                  <a:pt x="2232404" y="9774746"/>
                </a:lnTo>
                <a:lnTo>
                  <a:pt x="2272871" y="9803773"/>
                </a:lnTo>
                <a:lnTo>
                  <a:pt x="2313606" y="9832428"/>
                </a:lnTo>
                <a:lnTo>
                  <a:pt x="2354609" y="9860708"/>
                </a:lnTo>
                <a:lnTo>
                  <a:pt x="2395875" y="9888613"/>
                </a:lnTo>
                <a:lnTo>
                  <a:pt x="2437403" y="9916140"/>
                </a:lnTo>
                <a:lnTo>
                  <a:pt x="2479190" y="9943288"/>
                </a:lnTo>
                <a:lnTo>
                  <a:pt x="2521233" y="9970053"/>
                </a:lnTo>
                <a:lnTo>
                  <a:pt x="2563529" y="9996435"/>
                </a:lnTo>
                <a:lnTo>
                  <a:pt x="2606077" y="10022430"/>
                </a:lnTo>
                <a:lnTo>
                  <a:pt x="2648874" y="10048038"/>
                </a:lnTo>
                <a:lnTo>
                  <a:pt x="2691916" y="10073257"/>
                </a:lnTo>
                <a:lnTo>
                  <a:pt x="2735202" y="10098083"/>
                </a:lnTo>
                <a:lnTo>
                  <a:pt x="2765401" y="10115035"/>
                </a:lnTo>
              </a:path>
            </a:pathLst>
          </a:custGeom>
          <a:ln w="5060">
            <a:solidFill>
              <a:srgbClr val="CC17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35"/>
              <a:t>©</a:t>
            </a:r>
            <a:r>
              <a:rPr spc="200"/>
              <a:t> </a:t>
            </a:r>
            <a:r>
              <a:t>Compiled</a:t>
            </a:r>
            <a:r>
              <a:rPr spc="200"/>
              <a:t> </a:t>
            </a:r>
            <a:r>
              <a:t>by</a:t>
            </a:r>
            <a:r>
              <a:rPr spc="200"/>
              <a:t> </a:t>
            </a:r>
            <a:r>
              <a:t>the</a:t>
            </a:r>
            <a:r>
              <a:rPr spc="200"/>
              <a:t> </a:t>
            </a:r>
            <a:r>
              <a:t>South</a:t>
            </a:r>
            <a:r>
              <a:rPr spc="200"/>
              <a:t> </a:t>
            </a:r>
            <a:r>
              <a:t>African</a:t>
            </a:r>
            <a:r>
              <a:rPr spc="204"/>
              <a:t> </a:t>
            </a:r>
            <a:r>
              <a:t>Stud</a:t>
            </a:r>
            <a:r>
              <a:rPr spc="200"/>
              <a:t> </a:t>
            </a:r>
            <a:r>
              <a:t>Book</a:t>
            </a:r>
            <a:r>
              <a:rPr spc="200"/>
              <a:t> </a:t>
            </a:r>
            <a:r>
              <a:t>and</a:t>
            </a:r>
            <a:r>
              <a:rPr spc="200"/>
              <a:t> </a:t>
            </a:r>
            <a:r>
              <a:t>Livestock</a:t>
            </a:r>
            <a:r>
              <a:rPr spc="200"/>
              <a:t> </a:t>
            </a:r>
            <a:r>
              <a:t>Improvement</a:t>
            </a:r>
            <a:r>
              <a:rPr spc="200"/>
              <a:t> </a:t>
            </a:r>
            <a:r>
              <a:rPr spc="-10"/>
              <a:t>Association</a:t>
            </a:r>
          </a:p>
          <a:p>
            <a:pPr marL="183515">
              <a:lnSpc>
                <a:spcPct val="100000"/>
              </a:lnSpc>
              <a:spcBef>
                <a:spcPts val="95"/>
              </a:spcBef>
            </a:pPr>
            <a:r>
              <a:rPr sz="600" b="0" i="1">
                <a:latin typeface="Calibri"/>
                <a:cs typeface="Calibri"/>
              </a:rPr>
              <a:t>All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Pedigree-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and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Performance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Data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is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as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recorded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i="1">
                <a:solidFill>
                  <a:srgbClr val="D2222A"/>
                </a:solidFill>
                <a:latin typeface="Calibri"/>
                <a:cs typeface="Calibri"/>
              </a:rPr>
              <a:t>LOGIX</a:t>
            </a:r>
            <a:r>
              <a:rPr sz="600" i="1" spc="75">
                <a:solidFill>
                  <a:srgbClr val="D2222A"/>
                </a:solidFill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26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September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 spc="-20">
                <a:latin typeface="Calibri"/>
                <a:cs typeface="Calibri"/>
              </a:rPr>
              <a:t>2024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0645">
              <a:lnSpc>
                <a:spcPct val="100000"/>
              </a:lnSpc>
              <a:spcBef>
                <a:spcPts val="335"/>
              </a:spcBef>
            </a:pPr>
            <a:r>
              <a:t>Page</a:t>
            </a:r>
            <a:r>
              <a:rPr spc="-20"/>
              <a:t> </a:t>
            </a:r>
            <a:fld id="{81D60167-4931-47E6-BA6A-407CBD079E47}" type="slidenum">
              <a:rPr b="1" spc="-50" dirty="0">
                <a:latin typeface="Calibri"/>
                <a:cs typeface="Calibri"/>
              </a:rPr>
              <a:t>‹#›</a:t>
            </a:fld>
            <a:endParaRPr b="1" spc="-5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35"/>
              <a:t>©</a:t>
            </a:r>
            <a:r>
              <a:rPr spc="200"/>
              <a:t> </a:t>
            </a:r>
            <a:r>
              <a:t>Compiled</a:t>
            </a:r>
            <a:r>
              <a:rPr spc="200"/>
              <a:t> </a:t>
            </a:r>
            <a:r>
              <a:t>by</a:t>
            </a:r>
            <a:r>
              <a:rPr spc="200"/>
              <a:t> </a:t>
            </a:r>
            <a:r>
              <a:t>the</a:t>
            </a:r>
            <a:r>
              <a:rPr spc="200"/>
              <a:t> </a:t>
            </a:r>
            <a:r>
              <a:t>South</a:t>
            </a:r>
            <a:r>
              <a:rPr spc="200"/>
              <a:t> </a:t>
            </a:r>
            <a:r>
              <a:t>African</a:t>
            </a:r>
            <a:r>
              <a:rPr spc="204"/>
              <a:t> </a:t>
            </a:r>
            <a:r>
              <a:t>Stud</a:t>
            </a:r>
            <a:r>
              <a:rPr spc="200"/>
              <a:t> </a:t>
            </a:r>
            <a:r>
              <a:t>Book</a:t>
            </a:r>
            <a:r>
              <a:rPr spc="200"/>
              <a:t> </a:t>
            </a:r>
            <a:r>
              <a:t>and</a:t>
            </a:r>
            <a:r>
              <a:rPr spc="200"/>
              <a:t> </a:t>
            </a:r>
            <a:r>
              <a:t>Livestock</a:t>
            </a:r>
            <a:r>
              <a:rPr spc="200"/>
              <a:t> </a:t>
            </a:r>
            <a:r>
              <a:t>Improvement</a:t>
            </a:r>
            <a:r>
              <a:rPr spc="200"/>
              <a:t> </a:t>
            </a:r>
            <a:r>
              <a:rPr spc="-10"/>
              <a:t>Association</a:t>
            </a:r>
          </a:p>
          <a:p>
            <a:pPr marL="183515">
              <a:lnSpc>
                <a:spcPct val="100000"/>
              </a:lnSpc>
              <a:spcBef>
                <a:spcPts val="95"/>
              </a:spcBef>
            </a:pPr>
            <a:r>
              <a:rPr sz="600" b="0" i="1">
                <a:latin typeface="Calibri"/>
                <a:cs typeface="Calibri"/>
              </a:rPr>
              <a:t>All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Pedigree-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and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Performance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Data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is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as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recorded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i="1">
                <a:solidFill>
                  <a:srgbClr val="D2222A"/>
                </a:solidFill>
                <a:latin typeface="Calibri"/>
                <a:cs typeface="Calibri"/>
              </a:rPr>
              <a:t>LOGIX</a:t>
            </a:r>
            <a:r>
              <a:rPr sz="600" i="1" spc="75">
                <a:solidFill>
                  <a:srgbClr val="D2222A"/>
                </a:solidFill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26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September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 spc="-20">
                <a:latin typeface="Calibri"/>
                <a:cs typeface="Calibri"/>
              </a:rPr>
              <a:t>2024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0645">
              <a:lnSpc>
                <a:spcPct val="100000"/>
              </a:lnSpc>
              <a:spcBef>
                <a:spcPts val="335"/>
              </a:spcBef>
            </a:pPr>
            <a:r>
              <a:t>Page</a:t>
            </a:r>
            <a:r>
              <a:rPr spc="-20"/>
              <a:t> </a:t>
            </a:r>
            <a:fld id="{81D60167-4931-47E6-BA6A-407CBD079E47}" type="slidenum">
              <a:rPr b="1" spc="-50" dirty="0">
                <a:latin typeface="Calibri"/>
                <a:cs typeface="Calibri"/>
              </a:rPr>
              <a:t>‹#›</a:t>
            </a:fld>
            <a:endParaRPr b="1" spc="-5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35"/>
              <a:t>©</a:t>
            </a:r>
            <a:r>
              <a:rPr spc="200"/>
              <a:t> </a:t>
            </a:r>
            <a:r>
              <a:t>Compiled</a:t>
            </a:r>
            <a:r>
              <a:rPr spc="200"/>
              <a:t> </a:t>
            </a:r>
            <a:r>
              <a:t>by</a:t>
            </a:r>
            <a:r>
              <a:rPr spc="200"/>
              <a:t> </a:t>
            </a:r>
            <a:r>
              <a:t>the</a:t>
            </a:r>
            <a:r>
              <a:rPr spc="200"/>
              <a:t> </a:t>
            </a:r>
            <a:r>
              <a:t>South</a:t>
            </a:r>
            <a:r>
              <a:rPr spc="200"/>
              <a:t> </a:t>
            </a:r>
            <a:r>
              <a:t>African</a:t>
            </a:r>
            <a:r>
              <a:rPr spc="204"/>
              <a:t> </a:t>
            </a:r>
            <a:r>
              <a:t>Stud</a:t>
            </a:r>
            <a:r>
              <a:rPr spc="200"/>
              <a:t> </a:t>
            </a:r>
            <a:r>
              <a:t>Book</a:t>
            </a:r>
            <a:r>
              <a:rPr spc="200"/>
              <a:t> </a:t>
            </a:r>
            <a:r>
              <a:t>and</a:t>
            </a:r>
            <a:r>
              <a:rPr spc="200"/>
              <a:t> </a:t>
            </a:r>
            <a:r>
              <a:t>Livestock</a:t>
            </a:r>
            <a:r>
              <a:rPr spc="200"/>
              <a:t> </a:t>
            </a:r>
            <a:r>
              <a:t>Improvement</a:t>
            </a:r>
            <a:r>
              <a:rPr spc="200"/>
              <a:t> </a:t>
            </a:r>
            <a:r>
              <a:rPr spc="-10"/>
              <a:t>Association</a:t>
            </a:r>
          </a:p>
          <a:p>
            <a:pPr marL="183515">
              <a:lnSpc>
                <a:spcPct val="100000"/>
              </a:lnSpc>
              <a:spcBef>
                <a:spcPts val="95"/>
              </a:spcBef>
            </a:pPr>
            <a:r>
              <a:rPr sz="600" b="0" i="1">
                <a:latin typeface="Calibri"/>
                <a:cs typeface="Calibri"/>
              </a:rPr>
              <a:t>All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Pedigree-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and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Performance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Data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is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as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recorded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i="1">
                <a:solidFill>
                  <a:srgbClr val="D2222A"/>
                </a:solidFill>
                <a:latin typeface="Calibri"/>
                <a:cs typeface="Calibri"/>
              </a:rPr>
              <a:t>LOGIX</a:t>
            </a:r>
            <a:r>
              <a:rPr sz="600" i="1" spc="75">
                <a:solidFill>
                  <a:srgbClr val="D2222A"/>
                </a:solidFill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26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September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 spc="-20">
                <a:latin typeface="Calibri"/>
                <a:cs typeface="Calibri"/>
              </a:rPr>
              <a:t>2024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0645">
              <a:lnSpc>
                <a:spcPct val="100000"/>
              </a:lnSpc>
              <a:spcBef>
                <a:spcPts val="335"/>
              </a:spcBef>
            </a:pPr>
            <a:r>
              <a:t>Page</a:t>
            </a:r>
            <a:r>
              <a:rPr spc="-20"/>
              <a:t> </a:t>
            </a:r>
            <a:fld id="{81D60167-4931-47E6-BA6A-407CBD079E47}" type="slidenum">
              <a:rPr b="1" spc="-50" dirty="0">
                <a:latin typeface="Calibri"/>
                <a:cs typeface="Calibri"/>
              </a:rPr>
              <a:t>‹#›</a:t>
            </a:fld>
            <a:endParaRPr b="1" spc="-5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35"/>
              <a:t>©</a:t>
            </a:r>
            <a:r>
              <a:rPr spc="200"/>
              <a:t> </a:t>
            </a:r>
            <a:r>
              <a:t>Compiled</a:t>
            </a:r>
            <a:r>
              <a:rPr spc="200"/>
              <a:t> </a:t>
            </a:r>
            <a:r>
              <a:t>by</a:t>
            </a:r>
            <a:r>
              <a:rPr spc="200"/>
              <a:t> </a:t>
            </a:r>
            <a:r>
              <a:t>the</a:t>
            </a:r>
            <a:r>
              <a:rPr spc="200"/>
              <a:t> </a:t>
            </a:r>
            <a:r>
              <a:t>South</a:t>
            </a:r>
            <a:r>
              <a:rPr spc="200"/>
              <a:t> </a:t>
            </a:r>
            <a:r>
              <a:t>African</a:t>
            </a:r>
            <a:r>
              <a:rPr spc="204"/>
              <a:t> </a:t>
            </a:r>
            <a:r>
              <a:t>Stud</a:t>
            </a:r>
            <a:r>
              <a:rPr spc="200"/>
              <a:t> </a:t>
            </a:r>
            <a:r>
              <a:t>Book</a:t>
            </a:r>
            <a:r>
              <a:rPr spc="200"/>
              <a:t> </a:t>
            </a:r>
            <a:r>
              <a:t>and</a:t>
            </a:r>
            <a:r>
              <a:rPr spc="200"/>
              <a:t> </a:t>
            </a:r>
            <a:r>
              <a:t>Livestock</a:t>
            </a:r>
            <a:r>
              <a:rPr spc="200"/>
              <a:t> </a:t>
            </a:r>
            <a:r>
              <a:t>Improvement</a:t>
            </a:r>
            <a:r>
              <a:rPr spc="200"/>
              <a:t> </a:t>
            </a:r>
            <a:r>
              <a:rPr spc="-10"/>
              <a:t>Association</a:t>
            </a:r>
          </a:p>
          <a:p>
            <a:pPr marL="183515">
              <a:lnSpc>
                <a:spcPct val="100000"/>
              </a:lnSpc>
              <a:spcBef>
                <a:spcPts val="95"/>
              </a:spcBef>
            </a:pPr>
            <a:r>
              <a:rPr sz="600" b="0" i="1">
                <a:latin typeface="Calibri"/>
                <a:cs typeface="Calibri"/>
              </a:rPr>
              <a:t>All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Pedigree-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and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Performance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Data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is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as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recorded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i="1">
                <a:solidFill>
                  <a:srgbClr val="D2222A"/>
                </a:solidFill>
                <a:latin typeface="Calibri"/>
                <a:cs typeface="Calibri"/>
              </a:rPr>
              <a:t>LOGIX</a:t>
            </a:r>
            <a:r>
              <a:rPr sz="600" i="1" spc="75">
                <a:solidFill>
                  <a:srgbClr val="D2222A"/>
                </a:solidFill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26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September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 spc="-20">
                <a:latin typeface="Calibri"/>
                <a:cs typeface="Calibri"/>
              </a:rPr>
              <a:t>2024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0645">
              <a:lnSpc>
                <a:spcPct val="100000"/>
              </a:lnSpc>
              <a:spcBef>
                <a:spcPts val="335"/>
              </a:spcBef>
            </a:pPr>
            <a:r>
              <a:t>Page</a:t>
            </a:r>
            <a:r>
              <a:rPr spc="-20"/>
              <a:t> </a:t>
            </a:r>
            <a:fld id="{81D60167-4931-47E6-BA6A-407CBD079E47}" type="slidenum">
              <a:rPr b="1" spc="-50" dirty="0">
                <a:latin typeface="Calibri"/>
                <a:cs typeface="Calibri"/>
              </a:rPr>
              <a:t>‹#›</a:t>
            </a:fld>
            <a:endParaRPr b="1" spc="-5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6874" y="72003"/>
            <a:ext cx="1449691" cy="359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4383" y="3320768"/>
            <a:ext cx="5738495" cy="1995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1998" y="10388199"/>
            <a:ext cx="3888104" cy="254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135"/>
              <a:t>©</a:t>
            </a:r>
            <a:r>
              <a:rPr spc="200"/>
              <a:t> </a:t>
            </a:r>
            <a:r>
              <a:t>Compiled</a:t>
            </a:r>
            <a:r>
              <a:rPr spc="200"/>
              <a:t> </a:t>
            </a:r>
            <a:r>
              <a:t>by</a:t>
            </a:r>
            <a:r>
              <a:rPr spc="200"/>
              <a:t> </a:t>
            </a:r>
            <a:r>
              <a:t>the</a:t>
            </a:r>
            <a:r>
              <a:rPr spc="200"/>
              <a:t> </a:t>
            </a:r>
            <a:r>
              <a:t>South</a:t>
            </a:r>
            <a:r>
              <a:rPr spc="200"/>
              <a:t> </a:t>
            </a:r>
            <a:r>
              <a:t>African</a:t>
            </a:r>
            <a:r>
              <a:rPr spc="204"/>
              <a:t> </a:t>
            </a:r>
            <a:r>
              <a:t>Stud</a:t>
            </a:r>
            <a:r>
              <a:rPr spc="200"/>
              <a:t> </a:t>
            </a:r>
            <a:r>
              <a:t>Book</a:t>
            </a:r>
            <a:r>
              <a:rPr spc="200"/>
              <a:t> </a:t>
            </a:r>
            <a:r>
              <a:t>and</a:t>
            </a:r>
            <a:r>
              <a:rPr spc="200"/>
              <a:t> </a:t>
            </a:r>
            <a:r>
              <a:t>Livestock</a:t>
            </a:r>
            <a:r>
              <a:rPr spc="200"/>
              <a:t> </a:t>
            </a:r>
            <a:r>
              <a:t>Improvement</a:t>
            </a:r>
            <a:r>
              <a:rPr spc="200"/>
              <a:t> </a:t>
            </a:r>
            <a:r>
              <a:rPr spc="-10"/>
              <a:t>Association</a:t>
            </a:r>
          </a:p>
          <a:p>
            <a:pPr marL="183515">
              <a:lnSpc>
                <a:spcPct val="100000"/>
              </a:lnSpc>
              <a:spcBef>
                <a:spcPts val="95"/>
              </a:spcBef>
            </a:pPr>
            <a:r>
              <a:rPr sz="600" b="0" i="1">
                <a:latin typeface="Calibri"/>
                <a:cs typeface="Calibri"/>
              </a:rPr>
              <a:t>All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Pedigree-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and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Performance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Data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is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as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recorded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i="1">
                <a:solidFill>
                  <a:srgbClr val="D2222A"/>
                </a:solidFill>
                <a:latin typeface="Calibri"/>
                <a:cs typeface="Calibri"/>
              </a:rPr>
              <a:t>LOGIX</a:t>
            </a:r>
            <a:r>
              <a:rPr sz="600" i="1" spc="75">
                <a:solidFill>
                  <a:srgbClr val="D2222A"/>
                </a:solidFill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on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26</a:t>
            </a:r>
            <a:r>
              <a:rPr sz="600" b="0" i="1" spc="75">
                <a:latin typeface="Calibri"/>
                <a:cs typeface="Calibri"/>
              </a:rPr>
              <a:t> </a:t>
            </a:r>
            <a:r>
              <a:rPr sz="600" b="0" i="1">
                <a:latin typeface="Calibri"/>
                <a:cs typeface="Calibri"/>
              </a:rPr>
              <a:t>September</a:t>
            </a:r>
            <a:r>
              <a:rPr sz="600" b="0" i="1" spc="70">
                <a:latin typeface="Calibri"/>
                <a:cs typeface="Calibri"/>
              </a:rPr>
              <a:t> </a:t>
            </a:r>
            <a:r>
              <a:rPr sz="600" b="0" i="1" spc="-20">
                <a:latin typeface="Calibri"/>
                <a:cs typeface="Calibri"/>
              </a:rPr>
              <a:t>2024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763969" y="10417034"/>
            <a:ext cx="442632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0645">
              <a:lnSpc>
                <a:spcPct val="100000"/>
              </a:lnSpc>
              <a:spcBef>
                <a:spcPts val="335"/>
              </a:spcBef>
            </a:pPr>
            <a:r>
              <a:t>Page</a:t>
            </a:r>
            <a:r>
              <a:rPr spc="-20"/>
              <a:t> </a:t>
            </a:r>
            <a:fld id="{81D60167-4931-47E6-BA6A-407CBD079E47}" type="slidenum">
              <a:rPr b="1" spc="-50" dirty="0">
                <a:latin typeface="Calibri"/>
                <a:cs typeface="Calibri"/>
              </a:rPr>
              <a:t>‹#›</a:t>
            </a:fld>
            <a:endParaRPr b="1" spc="-5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09F6C-122C-CE07-0C78-181AEBA486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8A1EC-4A57-E59A-33FA-C68B27C994C9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496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184942-9287-643A-E21A-ACC9382E2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25" y="1946275"/>
            <a:ext cx="10420350" cy="68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1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007CC69DF4C4DAD059C7154BFFAC0" ma:contentTypeVersion="13" ma:contentTypeDescription="Create a new document." ma:contentTypeScope="" ma:versionID="871b6ac41fbe77e6b51c73c4be5c636f">
  <xsd:schema xmlns:xsd="http://www.w3.org/2001/XMLSchema" xmlns:xs="http://www.w3.org/2001/XMLSchema" xmlns:p="http://schemas.microsoft.com/office/2006/metadata/properties" xmlns:ns2="a95cc6d8-6570-4d0e-b0d4-ec02e1437431" xmlns:ns3="51e695e3-d639-4ae6-8cb6-bf5f8f1d0224" targetNamespace="http://schemas.microsoft.com/office/2006/metadata/properties" ma:root="true" ma:fieldsID="750e5b44ec37c2286c8fbe38077662c6" ns2:_="" ns3:_="">
    <xsd:import namespace="a95cc6d8-6570-4d0e-b0d4-ec02e1437431"/>
    <xsd:import namespace="51e695e3-d639-4ae6-8cb6-bf5f8f1d022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5cc6d8-6570-4d0e-b0d4-ec02e143743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0" nillable="true" ma:displayName="Taxonomy Catch All Column" ma:hidden="true" ma:list="{8bf7d825-d21c-4be9-b108-3a490f03b4f2}" ma:internalName="TaxCatchAll" ma:showField="CatchAllData" ma:web="a95cc6d8-6570-4d0e-b0d4-ec02e14374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695e3-d639-4ae6-8cb6-bf5f8f1d02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9bbbc29-485f-4527-9f18-ca6bfd3b94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491D9-62F6-4F19-A08B-2BD469D09E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AA5697-6CED-47A7-B38E-BF117677A29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6E12113-281E-4E57-AAEE-74749B5A5502}">
  <ds:schemaRefs>
    <ds:schemaRef ds:uri="51e695e3-d639-4ae6-8cb6-bf5f8f1d0224"/>
    <ds:schemaRef ds:uri="a95cc6d8-6570-4d0e-b0d4-ec02e14374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2024-09-26T13:31:41Z</dcterms:created>
  <dcterms:modified xsi:type="dcterms:W3CDTF">2024-09-27T07:01:41Z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2024-09-26T00:00:00Z</vt:filetime>
  </property>
  <property fmtid="{D5CDD505-2E9C-101B-9397-08002B2CF9AE}" pid="3" name="Creator">
    <vt:lpwstr>LaTeX with hyperref package</vt:lpwstr>
  </property>
  <property fmtid="{D5CDD505-2E9C-101B-9397-08002B2CF9AE}" pid="4" name="LastSaved">
    <vt:filetime>2024-09-26T00:00:00Z</vt:filetime>
  </property>
  <property fmtid="{D5CDD505-2E9C-101B-9397-08002B2CF9AE}" pid="5" name="PTEX.Fullbanner">
    <vt:lpwstr>This is pdfTeX, Version 3.14159265-2.6-1.40.19 (TeX Live 2018) kpathsea version 6.3.0</vt:lpwstr>
  </property>
  <property fmtid="{D5CDD505-2E9C-101B-9397-08002B2CF9AE}" pid="6" name="Producer">
    <vt:lpwstr>pdfTeX-1.40.19</vt:lpwstr>
  </property>
</Properties>
</file>